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14"/>
  </p:notesMasterIdLst>
  <p:sldIdLst>
    <p:sldId id="256" r:id="rId2"/>
    <p:sldId id="265" r:id="rId3"/>
    <p:sldId id="257" r:id="rId4"/>
    <p:sldId id="258" r:id="rId5"/>
    <p:sldId id="259" r:id="rId6"/>
    <p:sldId id="260" r:id="rId7"/>
    <p:sldId id="261" r:id="rId8"/>
    <p:sldId id="262" r:id="rId9"/>
    <p:sldId id="263" r:id="rId10"/>
    <p:sldId id="264"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F223F9-E2D8-4721-A6C1-DC7F28D9C9E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3D08432-085F-4AE5-A6AE-A8D2323E7DA3}">
      <dgm:prSet/>
      <dgm:spPr/>
      <dgm:t>
        <a:bodyPr/>
        <a:lstStyle/>
        <a:p>
          <a:r>
            <a:rPr lang="en-US"/>
            <a:t>Maya</a:t>
          </a:r>
        </a:p>
      </dgm:t>
    </dgm:pt>
    <dgm:pt modelId="{D3408130-BBA5-4B77-A4D3-B8E601AFAE43}" type="parTrans" cxnId="{E7D06265-E940-4DCD-BD5B-445286CCAC9C}">
      <dgm:prSet/>
      <dgm:spPr/>
      <dgm:t>
        <a:bodyPr/>
        <a:lstStyle/>
        <a:p>
          <a:endParaRPr lang="en-US"/>
        </a:p>
      </dgm:t>
    </dgm:pt>
    <dgm:pt modelId="{8DFE54C3-E6A4-4F70-8F26-DEF6168080DC}" type="sibTrans" cxnId="{E7D06265-E940-4DCD-BD5B-445286CCAC9C}">
      <dgm:prSet/>
      <dgm:spPr/>
      <dgm:t>
        <a:bodyPr/>
        <a:lstStyle/>
        <a:p>
          <a:endParaRPr lang="en-US"/>
        </a:p>
      </dgm:t>
    </dgm:pt>
    <dgm:pt modelId="{2F129FA9-0ECD-4E2F-93F3-A846CF4FD5A7}">
      <dgm:prSet/>
      <dgm:spPr/>
      <dgm:t>
        <a:bodyPr/>
        <a:lstStyle/>
        <a:p>
          <a:r>
            <a:rPr lang="en-US"/>
            <a:t>Blender</a:t>
          </a:r>
        </a:p>
      </dgm:t>
    </dgm:pt>
    <dgm:pt modelId="{096F9555-43F5-4DAA-BCB1-F735DBB3A9EF}" type="parTrans" cxnId="{9E34AA93-8382-4F82-BE8C-DE14803553B3}">
      <dgm:prSet/>
      <dgm:spPr/>
      <dgm:t>
        <a:bodyPr/>
        <a:lstStyle/>
        <a:p>
          <a:endParaRPr lang="en-US"/>
        </a:p>
      </dgm:t>
    </dgm:pt>
    <dgm:pt modelId="{16943288-5441-42FE-839A-0BF78232CA07}" type="sibTrans" cxnId="{9E34AA93-8382-4F82-BE8C-DE14803553B3}">
      <dgm:prSet/>
      <dgm:spPr/>
      <dgm:t>
        <a:bodyPr/>
        <a:lstStyle/>
        <a:p>
          <a:endParaRPr lang="en-US"/>
        </a:p>
      </dgm:t>
    </dgm:pt>
    <dgm:pt modelId="{B35F8E1E-C6E6-4CEF-BEFA-DB545F93C3C1}">
      <dgm:prSet/>
      <dgm:spPr/>
      <dgm:t>
        <a:bodyPr/>
        <a:lstStyle/>
        <a:p>
          <a:r>
            <a:rPr lang="en-US"/>
            <a:t>Adobe Photoshop</a:t>
          </a:r>
        </a:p>
      </dgm:t>
    </dgm:pt>
    <dgm:pt modelId="{BFB1BA0F-B936-410D-8E71-D39BF89C0F39}" type="parTrans" cxnId="{6769330C-AAB2-47B4-8367-99EA5B643C68}">
      <dgm:prSet/>
      <dgm:spPr/>
      <dgm:t>
        <a:bodyPr/>
        <a:lstStyle/>
        <a:p>
          <a:endParaRPr lang="en-US"/>
        </a:p>
      </dgm:t>
    </dgm:pt>
    <dgm:pt modelId="{5C6E1997-9189-49FA-9A9A-0FE75EC3DA0F}" type="sibTrans" cxnId="{6769330C-AAB2-47B4-8367-99EA5B643C68}">
      <dgm:prSet/>
      <dgm:spPr/>
      <dgm:t>
        <a:bodyPr/>
        <a:lstStyle/>
        <a:p>
          <a:endParaRPr lang="en-US"/>
        </a:p>
      </dgm:t>
    </dgm:pt>
    <dgm:pt modelId="{B1EE3530-711A-4D9E-A6CA-8223F1F66BDE}">
      <dgm:prSet/>
      <dgm:spPr/>
      <dgm:t>
        <a:bodyPr/>
        <a:lstStyle/>
        <a:p>
          <a:r>
            <a:rPr lang="en-US"/>
            <a:t>Substance Painter</a:t>
          </a:r>
        </a:p>
      </dgm:t>
    </dgm:pt>
    <dgm:pt modelId="{EC230CCD-C2F8-4885-A404-EAD20DADC936}" type="parTrans" cxnId="{F57EB387-22A4-4E2B-9AFD-9E64A92AA67E}">
      <dgm:prSet/>
      <dgm:spPr/>
      <dgm:t>
        <a:bodyPr/>
        <a:lstStyle/>
        <a:p>
          <a:endParaRPr lang="en-US"/>
        </a:p>
      </dgm:t>
    </dgm:pt>
    <dgm:pt modelId="{19DFAB5C-5018-4250-B6F0-D88A5CE2CADC}" type="sibTrans" cxnId="{F57EB387-22A4-4E2B-9AFD-9E64A92AA67E}">
      <dgm:prSet/>
      <dgm:spPr/>
      <dgm:t>
        <a:bodyPr/>
        <a:lstStyle/>
        <a:p>
          <a:endParaRPr lang="en-US"/>
        </a:p>
      </dgm:t>
    </dgm:pt>
    <dgm:pt modelId="{4F904DB0-AE5D-4CE5-9E36-B55A74B16C51}">
      <dgm:prSet/>
      <dgm:spPr/>
      <dgm:t>
        <a:bodyPr/>
        <a:lstStyle/>
        <a:p>
          <a:r>
            <a:rPr lang="en-US"/>
            <a:t>After Effects</a:t>
          </a:r>
        </a:p>
      </dgm:t>
    </dgm:pt>
    <dgm:pt modelId="{F39467ED-A57D-451D-A2C8-C0BC8AC6CDB0}" type="parTrans" cxnId="{E635CFC9-3BCB-439B-8B5E-A8406B946852}">
      <dgm:prSet/>
      <dgm:spPr/>
      <dgm:t>
        <a:bodyPr/>
        <a:lstStyle/>
        <a:p>
          <a:endParaRPr lang="en-US"/>
        </a:p>
      </dgm:t>
    </dgm:pt>
    <dgm:pt modelId="{99C1BBDB-1B10-4F9A-A82B-07898E8F1ACD}" type="sibTrans" cxnId="{E635CFC9-3BCB-439B-8B5E-A8406B946852}">
      <dgm:prSet/>
      <dgm:spPr/>
      <dgm:t>
        <a:bodyPr/>
        <a:lstStyle/>
        <a:p>
          <a:endParaRPr lang="en-US"/>
        </a:p>
      </dgm:t>
    </dgm:pt>
    <dgm:pt modelId="{F4CF269E-8206-47B9-AE36-D4955081719F}">
      <dgm:prSet/>
      <dgm:spPr/>
      <dgm:t>
        <a:bodyPr/>
        <a:lstStyle/>
        <a:p>
          <a:r>
            <a:rPr lang="en-US"/>
            <a:t>Premier Pro</a:t>
          </a:r>
        </a:p>
      </dgm:t>
    </dgm:pt>
    <dgm:pt modelId="{DE9A428A-DC0D-4CDC-8DFC-6D2C0BDBB000}" type="parTrans" cxnId="{D43C9EF3-8062-4444-A312-BA5DF94C951E}">
      <dgm:prSet/>
      <dgm:spPr/>
      <dgm:t>
        <a:bodyPr/>
        <a:lstStyle/>
        <a:p>
          <a:endParaRPr lang="en-US"/>
        </a:p>
      </dgm:t>
    </dgm:pt>
    <dgm:pt modelId="{0C72D52D-D5ED-4B2F-9842-74BDC5ACDA90}" type="sibTrans" cxnId="{D43C9EF3-8062-4444-A312-BA5DF94C951E}">
      <dgm:prSet/>
      <dgm:spPr/>
      <dgm:t>
        <a:bodyPr/>
        <a:lstStyle/>
        <a:p>
          <a:endParaRPr lang="en-US"/>
        </a:p>
      </dgm:t>
    </dgm:pt>
    <dgm:pt modelId="{619242BD-350A-41B9-A633-AC11EDD878A2}" type="pres">
      <dgm:prSet presAssocID="{18F223F9-E2D8-4721-A6C1-DC7F28D9C9EA}" presName="vert0" presStyleCnt="0">
        <dgm:presLayoutVars>
          <dgm:dir/>
          <dgm:animOne val="branch"/>
          <dgm:animLvl val="lvl"/>
        </dgm:presLayoutVars>
      </dgm:prSet>
      <dgm:spPr/>
    </dgm:pt>
    <dgm:pt modelId="{851A46CD-F88E-44E9-A9E5-4D78A762C4C8}" type="pres">
      <dgm:prSet presAssocID="{13D08432-085F-4AE5-A6AE-A8D2323E7DA3}" presName="thickLine" presStyleLbl="alignNode1" presStyleIdx="0" presStyleCnt="6"/>
      <dgm:spPr/>
    </dgm:pt>
    <dgm:pt modelId="{79B897CD-24B8-4D8A-A32F-C0D195A2CD7A}" type="pres">
      <dgm:prSet presAssocID="{13D08432-085F-4AE5-A6AE-A8D2323E7DA3}" presName="horz1" presStyleCnt="0"/>
      <dgm:spPr/>
    </dgm:pt>
    <dgm:pt modelId="{3DFC92DD-F1F6-42E5-A986-65341CB98DE0}" type="pres">
      <dgm:prSet presAssocID="{13D08432-085F-4AE5-A6AE-A8D2323E7DA3}" presName="tx1" presStyleLbl="revTx" presStyleIdx="0" presStyleCnt="6"/>
      <dgm:spPr/>
    </dgm:pt>
    <dgm:pt modelId="{D7C472A3-61A6-4CF6-AB03-7662BBE60D4F}" type="pres">
      <dgm:prSet presAssocID="{13D08432-085F-4AE5-A6AE-A8D2323E7DA3}" presName="vert1" presStyleCnt="0"/>
      <dgm:spPr/>
    </dgm:pt>
    <dgm:pt modelId="{AFF21091-1A2A-4304-87A4-DABF24999692}" type="pres">
      <dgm:prSet presAssocID="{2F129FA9-0ECD-4E2F-93F3-A846CF4FD5A7}" presName="thickLine" presStyleLbl="alignNode1" presStyleIdx="1" presStyleCnt="6"/>
      <dgm:spPr/>
    </dgm:pt>
    <dgm:pt modelId="{1EAB2C56-5FAE-4097-97AF-77516E24935A}" type="pres">
      <dgm:prSet presAssocID="{2F129FA9-0ECD-4E2F-93F3-A846CF4FD5A7}" presName="horz1" presStyleCnt="0"/>
      <dgm:spPr/>
    </dgm:pt>
    <dgm:pt modelId="{5821A631-91A1-41DB-8E59-29AB1787FBA9}" type="pres">
      <dgm:prSet presAssocID="{2F129FA9-0ECD-4E2F-93F3-A846CF4FD5A7}" presName="tx1" presStyleLbl="revTx" presStyleIdx="1" presStyleCnt="6"/>
      <dgm:spPr/>
    </dgm:pt>
    <dgm:pt modelId="{CACC3112-3E4D-4524-9349-5CE53B1BC98F}" type="pres">
      <dgm:prSet presAssocID="{2F129FA9-0ECD-4E2F-93F3-A846CF4FD5A7}" presName="vert1" presStyleCnt="0"/>
      <dgm:spPr/>
    </dgm:pt>
    <dgm:pt modelId="{2D28CF60-B2A2-421E-BC7C-C867C354B4F1}" type="pres">
      <dgm:prSet presAssocID="{B35F8E1E-C6E6-4CEF-BEFA-DB545F93C3C1}" presName="thickLine" presStyleLbl="alignNode1" presStyleIdx="2" presStyleCnt="6"/>
      <dgm:spPr/>
    </dgm:pt>
    <dgm:pt modelId="{DA490BA9-641F-408A-8208-43151EF3C9EE}" type="pres">
      <dgm:prSet presAssocID="{B35F8E1E-C6E6-4CEF-BEFA-DB545F93C3C1}" presName="horz1" presStyleCnt="0"/>
      <dgm:spPr/>
    </dgm:pt>
    <dgm:pt modelId="{2465FAC8-D0F6-4D2A-B8C7-9AC92DB080FD}" type="pres">
      <dgm:prSet presAssocID="{B35F8E1E-C6E6-4CEF-BEFA-DB545F93C3C1}" presName="tx1" presStyleLbl="revTx" presStyleIdx="2" presStyleCnt="6"/>
      <dgm:spPr/>
    </dgm:pt>
    <dgm:pt modelId="{93E9767A-F337-40EC-9B2F-E14B035A18D5}" type="pres">
      <dgm:prSet presAssocID="{B35F8E1E-C6E6-4CEF-BEFA-DB545F93C3C1}" presName="vert1" presStyleCnt="0"/>
      <dgm:spPr/>
    </dgm:pt>
    <dgm:pt modelId="{1A75E367-57AA-488C-A86E-77BEFAB5C190}" type="pres">
      <dgm:prSet presAssocID="{B1EE3530-711A-4D9E-A6CA-8223F1F66BDE}" presName="thickLine" presStyleLbl="alignNode1" presStyleIdx="3" presStyleCnt="6"/>
      <dgm:spPr/>
    </dgm:pt>
    <dgm:pt modelId="{8BB80513-091E-4CBA-B036-516C26971FF5}" type="pres">
      <dgm:prSet presAssocID="{B1EE3530-711A-4D9E-A6CA-8223F1F66BDE}" presName="horz1" presStyleCnt="0"/>
      <dgm:spPr/>
    </dgm:pt>
    <dgm:pt modelId="{AE0D168B-130D-4D8F-BF5E-5EA21B3B3CC1}" type="pres">
      <dgm:prSet presAssocID="{B1EE3530-711A-4D9E-A6CA-8223F1F66BDE}" presName="tx1" presStyleLbl="revTx" presStyleIdx="3" presStyleCnt="6"/>
      <dgm:spPr/>
    </dgm:pt>
    <dgm:pt modelId="{B1BEAB4B-1AD5-4E99-A134-667CD7FBA6E8}" type="pres">
      <dgm:prSet presAssocID="{B1EE3530-711A-4D9E-A6CA-8223F1F66BDE}" presName="vert1" presStyleCnt="0"/>
      <dgm:spPr/>
    </dgm:pt>
    <dgm:pt modelId="{2FD615D8-5EAD-4112-A1DC-6E6F63AFD439}" type="pres">
      <dgm:prSet presAssocID="{4F904DB0-AE5D-4CE5-9E36-B55A74B16C51}" presName="thickLine" presStyleLbl="alignNode1" presStyleIdx="4" presStyleCnt="6"/>
      <dgm:spPr/>
    </dgm:pt>
    <dgm:pt modelId="{7DE23B73-BB71-45C9-BD5E-41F760E1B7A4}" type="pres">
      <dgm:prSet presAssocID="{4F904DB0-AE5D-4CE5-9E36-B55A74B16C51}" presName="horz1" presStyleCnt="0"/>
      <dgm:spPr/>
    </dgm:pt>
    <dgm:pt modelId="{509E60D7-CE9A-4FF4-B8BF-FCF29867B24E}" type="pres">
      <dgm:prSet presAssocID="{4F904DB0-AE5D-4CE5-9E36-B55A74B16C51}" presName="tx1" presStyleLbl="revTx" presStyleIdx="4" presStyleCnt="6"/>
      <dgm:spPr/>
    </dgm:pt>
    <dgm:pt modelId="{B7DD9F6A-1989-4725-8881-84DD8E636BF1}" type="pres">
      <dgm:prSet presAssocID="{4F904DB0-AE5D-4CE5-9E36-B55A74B16C51}" presName="vert1" presStyleCnt="0"/>
      <dgm:spPr/>
    </dgm:pt>
    <dgm:pt modelId="{F80DDFCB-422D-4452-AD80-4336C611C98A}" type="pres">
      <dgm:prSet presAssocID="{F4CF269E-8206-47B9-AE36-D4955081719F}" presName="thickLine" presStyleLbl="alignNode1" presStyleIdx="5" presStyleCnt="6"/>
      <dgm:spPr/>
    </dgm:pt>
    <dgm:pt modelId="{00EC2F36-43B1-4D73-BFCE-DDA72436DBC7}" type="pres">
      <dgm:prSet presAssocID="{F4CF269E-8206-47B9-AE36-D4955081719F}" presName="horz1" presStyleCnt="0"/>
      <dgm:spPr/>
    </dgm:pt>
    <dgm:pt modelId="{EB6DC9AC-50A7-4396-B5AA-4EF17455A7DC}" type="pres">
      <dgm:prSet presAssocID="{F4CF269E-8206-47B9-AE36-D4955081719F}" presName="tx1" presStyleLbl="revTx" presStyleIdx="5" presStyleCnt="6"/>
      <dgm:spPr/>
    </dgm:pt>
    <dgm:pt modelId="{DA778B33-24CE-4B72-AB56-DC714A4CADC9}" type="pres">
      <dgm:prSet presAssocID="{F4CF269E-8206-47B9-AE36-D4955081719F}" presName="vert1" presStyleCnt="0"/>
      <dgm:spPr/>
    </dgm:pt>
  </dgm:ptLst>
  <dgm:cxnLst>
    <dgm:cxn modelId="{6769330C-AAB2-47B4-8367-99EA5B643C68}" srcId="{18F223F9-E2D8-4721-A6C1-DC7F28D9C9EA}" destId="{B35F8E1E-C6E6-4CEF-BEFA-DB545F93C3C1}" srcOrd="2" destOrd="0" parTransId="{BFB1BA0F-B936-410D-8E71-D39BF89C0F39}" sibTransId="{5C6E1997-9189-49FA-9A9A-0FE75EC3DA0F}"/>
    <dgm:cxn modelId="{BE887B43-DC0E-44BF-ADAF-68599A8FC99B}" type="presOf" srcId="{18F223F9-E2D8-4721-A6C1-DC7F28D9C9EA}" destId="{619242BD-350A-41B9-A633-AC11EDD878A2}" srcOrd="0" destOrd="0" presId="urn:microsoft.com/office/officeart/2008/layout/LinedList"/>
    <dgm:cxn modelId="{E7D06265-E940-4DCD-BD5B-445286CCAC9C}" srcId="{18F223F9-E2D8-4721-A6C1-DC7F28D9C9EA}" destId="{13D08432-085F-4AE5-A6AE-A8D2323E7DA3}" srcOrd="0" destOrd="0" parTransId="{D3408130-BBA5-4B77-A4D3-B8E601AFAE43}" sibTransId="{8DFE54C3-E6A4-4F70-8F26-DEF6168080DC}"/>
    <dgm:cxn modelId="{8E94BF69-9B86-44DE-88F2-17251BB24773}" type="presOf" srcId="{B1EE3530-711A-4D9E-A6CA-8223F1F66BDE}" destId="{AE0D168B-130D-4D8F-BF5E-5EA21B3B3CC1}" srcOrd="0" destOrd="0" presId="urn:microsoft.com/office/officeart/2008/layout/LinedList"/>
    <dgm:cxn modelId="{C11A1750-A8FE-46ED-8B70-F6F652AAFF03}" type="presOf" srcId="{13D08432-085F-4AE5-A6AE-A8D2323E7DA3}" destId="{3DFC92DD-F1F6-42E5-A986-65341CB98DE0}" srcOrd="0" destOrd="0" presId="urn:microsoft.com/office/officeart/2008/layout/LinedList"/>
    <dgm:cxn modelId="{6C402A73-7C1C-44D2-87FD-804C5C7891C0}" type="presOf" srcId="{B35F8E1E-C6E6-4CEF-BEFA-DB545F93C3C1}" destId="{2465FAC8-D0F6-4D2A-B8C7-9AC92DB080FD}" srcOrd="0" destOrd="0" presId="urn:microsoft.com/office/officeart/2008/layout/LinedList"/>
    <dgm:cxn modelId="{F57EB387-22A4-4E2B-9AFD-9E64A92AA67E}" srcId="{18F223F9-E2D8-4721-A6C1-DC7F28D9C9EA}" destId="{B1EE3530-711A-4D9E-A6CA-8223F1F66BDE}" srcOrd="3" destOrd="0" parTransId="{EC230CCD-C2F8-4885-A404-EAD20DADC936}" sibTransId="{19DFAB5C-5018-4250-B6F0-D88A5CE2CADC}"/>
    <dgm:cxn modelId="{F881DE91-7398-47A5-ADE5-582AA5532D40}" type="presOf" srcId="{F4CF269E-8206-47B9-AE36-D4955081719F}" destId="{EB6DC9AC-50A7-4396-B5AA-4EF17455A7DC}" srcOrd="0" destOrd="0" presId="urn:microsoft.com/office/officeart/2008/layout/LinedList"/>
    <dgm:cxn modelId="{31EFED91-9C5C-4BF7-8EAD-95514525A26A}" type="presOf" srcId="{4F904DB0-AE5D-4CE5-9E36-B55A74B16C51}" destId="{509E60D7-CE9A-4FF4-B8BF-FCF29867B24E}" srcOrd="0" destOrd="0" presId="urn:microsoft.com/office/officeart/2008/layout/LinedList"/>
    <dgm:cxn modelId="{9E34AA93-8382-4F82-BE8C-DE14803553B3}" srcId="{18F223F9-E2D8-4721-A6C1-DC7F28D9C9EA}" destId="{2F129FA9-0ECD-4E2F-93F3-A846CF4FD5A7}" srcOrd="1" destOrd="0" parTransId="{096F9555-43F5-4DAA-BCB1-F735DBB3A9EF}" sibTransId="{16943288-5441-42FE-839A-0BF78232CA07}"/>
    <dgm:cxn modelId="{E635CFC9-3BCB-439B-8B5E-A8406B946852}" srcId="{18F223F9-E2D8-4721-A6C1-DC7F28D9C9EA}" destId="{4F904DB0-AE5D-4CE5-9E36-B55A74B16C51}" srcOrd="4" destOrd="0" parTransId="{F39467ED-A57D-451D-A2C8-C0BC8AC6CDB0}" sibTransId="{99C1BBDB-1B10-4F9A-A82B-07898E8F1ACD}"/>
    <dgm:cxn modelId="{2B37F5CE-3C30-4FB9-A762-1B797003A4AA}" type="presOf" srcId="{2F129FA9-0ECD-4E2F-93F3-A846CF4FD5A7}" destId="{5821A631-91A1-41DB-8E59-29AB1787FBA9}" srcOrd="0" destOrd="0" presId="urn:microsoft.com/office/officeart/2008/layout/LinedList"/>
    <dgm:cxn modelId="{D43C9EF3-8062-4444-A312-BA5DF94C951E}" srcId="{18F223F9-E2D8-4721-A6C1-DC7F28D9C9EA}" destId="{F4CF269E-8206-47B9-AE36-D4955081719F}" srcOrd="5" destOrd="0" parTransId="{DE9A428A-DC0D-4CDC-8DFC-6D2C0BDBB000}" sibTransId="{0C72D52D-D5ED-4B2F-9842-74BDC5ACDA90}"/>
    <dgm:cxn modelId="{75A1C5B7-E93A-4DC3-A8AB-8703E55563DD}" type="presParOf" srcId="{619242BD-350A-41B9-A633-AC11EDD878A2}" destId="{851A46CD-F88E-44E9-A9E5-4D78A762C4C8}" srcOrd="0" destOrd="0" presId="urn:microsoft.com/office/officeart/2008/layout/LinedList"/>
    <dgm:cxn modelId="{DAC6F145-0672-4D78-A749-C3F34741F75A}" type="presParOf" srcId="{619242BD-350A-41B9-A633-AC11EDD878A2}" destId="{79B897CD-24B8-4D8A-A32F-C0D195A2CD7A}" srcOrd="1" destOrd="0" presId="urn:microsoft.com/office/officeart/2008/layout/LinedList"/>
    <dgm:cxn modelId="{C360EF21-BC5B-4623-AB15-8FAF28763A11}" type="presParOf" srcId="{79B897CD-24B8-4D8A-A32F-C0D195A2CD7A}" destId="{3DFC92DD-F1F6-42E5-A986-65341CB98DE0}" srcOrd="0" destOrd="0" presId="urn:microsoft.com/office/officeart/2008/layout/LinedList"/>
    <dgm:cxn modelId="{396D6ACE-D7A8-4143-8BE9-4CDF38B1A504}" type="presParOf" srcId="{79B897CD-24B8-4D8A-A32F-C0D195A2CD7A}" destId="{D7C472A3-61A6-4CF6-AB03-7662BBE60D4F}" srcOrd="1" destOrd="0" presId="urn:microsoft.com/office/officeart/2008/layout/LinedList"/>
    <dgm:cxn modelId="{955771A8-5D28-43B3-8D29-C90D9FC02916}" type="presParOf" srcId="{619242BD-350A-41B9-A633-AC11EDD878A2}" destId="{AFF21091-1A2A-4304-87A4-DABF24999692}" srcOrd="2" destOrd="0" presId="urn:microsoft.com/office/officeart/2008/layout/LinedList"/>
    <dgm:cxn modelId="{81A5EA47-2B5C-4B1C-AB93-0C26E8EE55C1}" type="presParOf" srcId="{619242BD-350A-41B9-A633-AC11EDD878A2}" destId="{1EAB2C56-5FAE-4097-97AF-77516E24935A}" srcOrd="3" destOrd="0" presId="urn:microsoft.com/office/officeart/2008/layout/LinedList"/>
    <dgm:cxn modelId="{C62DC19C-747B-4553-9A26-B055931EEA4B}" type="presParOf" srcId="{1EAB2C56-5FAE-4097-97AF-77516E24935A}" destId="{5821A631-91A1-41DB-8E59-29AB1787FBA9}" srcOrd="0" destOrd="0" presId="urn:microsoft.com/office/officeart/2008/layout/LinedList"/>
    <dgm:cxn modelId="{6B94073D-A9F9-445E-86E2-3677359EF4A4}" type="presParOf" srcId="{1EAB2C56-5FAE-4097-97AF-77516E24935A}" destId="{CACC3112-3E4D-4524-9349-5CE53B1BC98F}" srcOrd="1" destOrd="0" presId="urn:microsoft.com/office/officeart/2008/layout/LinedList"/>
    <dgm:cxn modelId="{F04975C3-DC18-42F9-B46F-BEC8247E7C39}" type="presParOf" srcId="{619242BD-350A-41B9-A633-AC11EDD878A2}" destId="{2D28CF60-B2A2-421E-BC7C-C867C354B4F1}" srcOrd="4" destOrd="0" presId="urn:microsoft.com/office/officeart/2008/layout/LinedList"/>
    <dgm:cxn modelId="{922A5855-398E-40F2-938B-E91D2CA1524E}" type="presParOf" srcId="{619242BD-350A-41B9-A633-AC11EDD878A2}" destId="{DA490BA9-641F-408A-8208-43151EF3C9EE}" srcOrd="5" destOrd="0" presId="urn:microsoft.com/office/officeart/2008/layout/LinedList"/>
    <dgm:cxn modelId="{2E8948D1-7ED5-49AD-BAC7-3C3AB7ABFB25}" type="presParOf" srcId="{DA490BA9-641F-408A-8208-43151EF3C9EE}" destId="{2465FAC8-D0F6-4D2A-B8C7-9AC92DB080FD}" srcOrd="0" destOrd="0" presId="urn:microsoft.com/office/officeart/2008/layout/LinedList"/>
    <dgm:cxn modelId="{9A68050A-A7CB-4644-BB6C-68D138C1B175}" type="presParOf" srcId="{DA490BA9-641F-408A-8208-43151EF3C9EE}" destId="{93E9767A-F337-40EC-9B2F-E14B035A18D5}" srcOrd="1" destOrd="0" presId="urn:microsoft.com/office/officeart/2008/layout/LinedList"/>
    <dgm:cxn modelId="{FF8C4BFA-F88C-4078-979A-A4F20C884CBE}" type="presParOf" srcId="{619242BD-350A-41B9-A633-AC11EDD878A2}" destId="{1A75E367-57AA-488C-A86E-77BEFAB5C190}" srcOrd="6" destOrd="0" presId="urn:microsoft.com/office/officeart/2008/layout/LinedList"/>
    <dgm:cxn modelId="{2B03F088-8BD2-488D-9114-2FDE48B9245A}" type="presParOf" srcId="{619242BD-350A-41B9-A633-AC11EDD878A2}" destId="{8BB80513-091E-4CBA-B036-516C26971FF5}" srcOrd="7" destOrd="0" presId="urn:microsoft.com/office/officeart/2008/layout/LinedList"/>
    <dgm:cxn modelId="{8D5725E3-A5BA-4099-9E75-7FB83FA7DF53}" type="presParOf" srcId="{8BB80513-091E-4CBA-B036-516C26971FF5}" destId="{AE0D168B-130D-4D8F-BF5E-5EA21B3B3CC1}" srcOrd="0" destOrd="0" presId="urn:microsoft.com/office/officeart/2008/layout/LinedList"/>
    <dgm:cxn modelId="{3F2C36BA-C09C-484A-B921-9DDC3B4E7577}" type="presParOf" srcId="{8BB80513-091E-4CBA-B036-516C26971FF5}" destId="{B1BEAB4B-1AD5-4E99-A134-667CD7FBA6E8}" srcOrd="1" destOrd="0" presId="urn:microsoft.com/office/officeart/2008/layout/LinedList"/>
    <dgm:cxn modelId="{6B7F9014-5700-45FB-A8D8-6773535DD5C0}" type="presParOf" srcId="{619242BD-350A-41B9-A633-AC11EDD878A2}" destId="{2FD615D8-5EAD-4112-A1DC-6E6F63AFD439}" srcOrd="8" destOrd="0" presId="urn:microsoft.com/office/officeart/2008/layout/LinedList"/>
    <dgm:cxn modelId="{0130C1BD-D5FF-407E-877E-388E871A6C5C}" type="presParOf" srcId="{619242BD-350A-41B9-A633-AC11EDD878A2}" destId="{7DE23B73-BB71-45C9-BD5E-41F760E1B7A4}" srcOrd="9" destOrd="0" presId="urn:microsoft.com/office/officeart/2008/layout/LinedList"/>
    <dgm:cxn modelId="{A8EB01F8-2A4D-4EDE-B438-07464D0313EA}" type="presParOf" srcId="{7DE23B73-BB71-45C9-BD5E-41F760E1B7A4}" destId="{509E60D7-CE9A-4FF4-B8BF-FCF29867B24E}" srcOrd="0" destOrd="0" presId="urn:microsoft.com/office/officeart/2008/layout/LinedList"/>
    <dgm:cxn modelId="{B95A2145-3935-4B59-B58B-180B689E78D9}" type="presParOf" srcId="{7DE23B73-BB71-45C9-BD5E-41F760E1B7A4}" destId="{B7DD9F6A-1989-4725-8881-84DD8E636BF1}" srcOrd="1" destOrd="0" presId="urn:microsoft.com/office/officeart/2008/layout/LinedList"/>
    <dgm:cxn modelId="{67A978F4-DB6D-4CF6-8504-D62927B8CC68}" type="presParOf" srcId="{619242BD-350A-41B9-A633-AC11EDD878A2}" destId="{F80DDFCB-422D-4452-AD80-4336C611C98A}" srcOrd="10" destOrd="0" presId="urn:microsoft.com/office/officeart/2008/layout/LinedList"/>
    <dgm:cxn modelId="{3FD9BB19-04D9-4DFA-8335-E3FBE593C83A}" type="presParOf" srcId="{619242BD-350A-41B9-A633-AC11EDD878A2}" destId="{00EC2F36-43B1-4D73-BFCE-DDA72436DBC7}" srcOrd="11" destOrd="0" presId="urn:microsoft.com/office/officeart/2008/layout/LinedList"/>
    <dgm:cxn modelId="{A29F5451-A077-4DAA-90AF-10FE6239451F}" type="presParOf" srcId="{00EC2F36-43B1-4D73-BFCE-DDA72436DBC7}" destId="{EB6DC9AC-50A7-4396-B5AA-4EF17455A7DC}" srcOrd="0" destOrd="0" presId="urn:microsoft.com/office/officeart/2008/layout/LinedList"/>
    <dgm:cxn modelId="{C6F878AB-522C-4525-9950-66EEB0993843}" type="presParOf" srcId="{00EC2F36-43B1-4D73-BFCE-DDA72436DBC7}" destId="{DA778B33-24CE-4B72-AB56-DC714A4CADC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174001-3584-4EFF-84A5-A7F0F3B6D2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3DC43A8-5E1A-4AB4-B4C3-3217DF48BE34}">
      <dgm:prSet/>
      <dgm:spPr/>
      <dgm:t>
        <a:bodyPr/>
        <a:lstStyle/>
        <a:p>
          <a:r>
            <a:rPr lang="en-US"/>
            <a:t>Walk Cycle</a:t>
          </a:r>
        </a:p>
      </dgm:t>
    </dgm:pt>
    <dgm:pt modelId="{1C6E0805-1AC5-4D18-837D-C7004A5AD084}" type="parTrans" cxnId="{75811A70-914D-4CE8-9C0E-2A95BB80290C}">
      <dgm:prSet/>
      <dgm:spPr/>
      <dgm:t>
        <a:bodyPr/>
        <a:lstStyle/>
        <a:p>
          <a:endParaRPr lang="en-US"/>
        </a:p>
      </dgm:t>
    </dgm:pt>
    <dgm:pt modelId="{64C4A1B0-A403-46C9-89E4-5CBD06618F02}" type="sibTrans" cxnId="{75811A70-914D-4CE8-9C0E-2A95BB80290C}">
      <dgm:prSet/>
      <dgm:spPr/>
      <dgm:t>
        <a:bodyPr/>
        <a:lstStyle/>
        <a:p>
          <a:endParaRPr lang="en-US"/>
        </a:p>
      </dgm:t>
    </dgm:pt>
    <dgm:pt modelId="{9D7B84B3-6283-473F-A4EF-692EE831709F}">
      <dgm:prSet/>
      <dgm:spPr/>
      <dgm:t>
        <a:bodyPr/>
        <a:lstStyle/>
        <a:p>
          <a:r>
            <a:rPr lang="en-US"/>
            <a:t>Run Cycle</a:t>
          </a:r>
        </a:p>
      </dgm:t>
    </dgm:pt>
    <dgm:pt modelId="{06918572-4B8D-414D-B6F7-79BCB26E0454}" type="parTrans" cxnId="{B4619621-9147-474C-80D2-794A6D79B35E}">
      <dgm:prSet/>
      <dgm:spPr/>
      <dgm:t>
        <a:bodyPr/>
        <a:lstStyle/>
        <a:p>
          <a:endParaRPr lang="en-US"/>
        </a:p>
      </dgm:t>
    </dgm:pt>
    <dgm:pt modelId="{66B7AD15-4366-44F7-823C-E15D4326B623}" type="sibTrans" cxnId="{B4619621-9147-474C-80D2-794A6D79B35E}">
      <dgm:prSet/>
      <dgm:spPr/>
      <dgm:t>
        <a:bodyPr/>
        <a:lstStyle/>
        <a:p>
          <a:endParaRPr lang="en-US"/>
        </a:p>
      </dgm:t>
    </dgm:pt>
    <dgm:pt modelId="{AFA5CFA7-A55C-4B97-87D1-BD3C5AB9F658}">
      <dgm:prSet/>
      <dgm:spPr/>
      <dgm:t>
        <a:bodyPr/>
        <a:lstStyle/>
        <a:p>
          <a:r>
            <a:rPr lang="en-US"/>
            <a:t>Short Jump Cycle</a:t>
          </a:r>
        </a:p>
      </dgm:t>
    </dgm:pt>
    <dgm:pt modelId="{A818B8F8-4028-408D-8E07-E65D493DA763}" type="parTrans" cxnId="{89BDBDC6-8286-4AD9-A0FD-B909CFD0E777}">
      <dgm:prSet/>
      <dgm:spPr/>
      <dgm:t>
        <a:bodyPr/>
        <a:lstStyle/>
        <a:p>
          <a:endParaRPr lang="en-US"/>
        </a:p>
      </dgm:t>
    </dgm:pt>
    <dgm:pt modelId="{5A09CF68-2F09-4605-BAB8-507614C9EA53}" type="sibTrans" cxnId="{89BDBDC6-8286-4AD9-A0FD-B909CFD0E777}">
      <dgm:prSet/>
      <dgm:spPr/>
      <dgm:t>
        <a:bodyPr/>
        <a:lstStyle/>
        <a:p>
          <a:endParaRPr lang="en-US"/>
        </a:p>
      </dgm:t>
    </dgm:pt>
    <dgm:pt modelId="{9C7DD55C-EADB-4269-90CA-CBCA2D3F54FC}">
      <dgm:prSet/>
      <dgm:spPr/>
      <dgm:t>
        <a:bodyPr/>
        <a:lstStyle/>
        <a:p>
          <a:r>
            <a:rPr lang="en-US"/>
            <a:t>Long Jump Cycle</a:t>
          </a:r>
        </a:p>
      </dgm:t>
    </dgm:pt>
    <dgm:pt modelId="{FFBE6AA5-F569-4814-9B4A-77B96F1F8F03}" type="parTrans" cxnId="{C0ED048A-C7CA-4A2A-9717-AA1473D15CEB}">
      <dgm:prSet/>
      <dgm:spPr/>
      <dgm:t>
        <a:bodyPr/>
        <a:lstStyle/>
        <a:p>
          <a:endParaRPr lang="en-US"/>
        </a:p>
      </dgm:t>
    </dgm:pt>
    <dgm:pt modelId="{5E78DE30-DCE4-4279-ACA5-361A63B2E1AF}" type="sibTrans" cxnId="{C0ED048A-C7CA-4A2A-9717-AA1473D15CEB}">
      <dgm:prSet/>
      <dgm:spPr/>
      <dgm:t>
        <a:bodyPr/>
        <a:lstStyle/>
        <a:p>
          <a:endParaRPr lang="en-US"/>
        </a:p>
      </dgm:t>
    </dgm:pt>
    <dgm:pt modelId="{6E5A1468-50EC-4CF3-B92E-9ECDA33AD4E2}" type="pres">
      <dgm:prSet presAssocID="{DF174001-3584-4EFF-84A5-A7F0F3B6D237}" presName="vert0" presStyleCnt="0">
        <dgm:presLayoutVars>
          <dgm:dir/>
          <dgm:animOne val="branch"/>
          <dgm:animLvl val="lvl"/>
        </dgm:presLayoutVars>
      </dgm:prSet>
      <dgm:spPr/>
    </dgm:pt>
    <dgm:pt modelId="{1A757CA4-C60B-44A8-821E-BA9743E82A3E}" type="pres">
      <dgm:prSet presAssocID="{43DC43A8-5E1A-4AB4-B4C3-3217DF48BE34}" presName="thickLine" presStyleLbl="alignNode1" presStyleIdx="0" presStyleCnt="4"/>
      <dgm:spPr/>
    </dgm:pt>
    <dgm:pt modelId="{D2E3FBB7-B080-4C74-9DF1-2AD01F79C94F}" type="pres">
      <dgm:prSet presAssocID="{43DC43A8-5E1A-4AB4-B4C3-3217DF48BE34}" presName="horz1" presStyleCnt="0"/>
      <dgm:spPr/>
    </dgm:pt>
    <dgm:pt modelId="{2283251D-FD94-4734-950A-C05769FC1E50}" type="pres">
      <dgm:prSet presAssocID="{43DC43A8-5E1A-4AB4-B4C3-3217DF48BE34}" presName="tx1" presStyleLbl="revTx" presStyleIdx="0" presStyleCnt="4"/>
      <dgm:spPr/>
    </dgm:pt>
    <dgm:pt modelId="{D22BFB28-5216-4F29-B3D7-EF7ABB831AF6}" type="pres">
      <dgm:prSet presAssocID="{43DC43A8-5E1A-4AB4-B4C3-3217DF48BE34}" presName="vert1" presStyleCnt="0"/>
      <dgm:spPr/>
    </dgm:pt>
    <dgm:pt modelId="{5A331394-16B2-416F-8A59-DF232D887E9C}" type="pres">
      <dgm:prSet presAssocID="{9D7B84B3-6283-473F-A4EF-692EE831709F}" presName="thickLine" presStyleLbl="alignNode1" presStyleIdx="1" presStyleCnt="4"/>
      <dgm:spPr/>
    </dgm:pt>
    <dgm:pt modelId="{6A5326B8-981F-43F5-AAEA-F5B302ECC49C}" type="pres">
      <dgm:prSet presAssocID="{9D7B84B3-6283-473F-A4EF-692EE831709F}" presName="horz1" presStyleCnt="0"/>
      <dgm:spPr/>
    </dgm:pt>
    <dgm:pt modelId="{0D759886-97C6-4157-A711-6A3E58762193}" type="pres">
      <dgm:prSet presAssocID="{9D7B84B3-6283-473F-A4EF-692EE831709F}" presName="tx1" presStyleLbl="revTx" presStyleIdx="1" presStyleCnt="4"/>
      <dgm:spPr/>
    </dgm:pt>
    <dgm:pt modelId="{66451974-E196-45EC-AA37-E177A7C10F49}" type="pres">
      <dgm:prSet presAssocID="{9D7B84B3-6283-473F-A4EF-692EE831709F}" presName="vert1" presStyleCnt="0"/>
      <dgm:spPr/>
    </dgm:pt>
    <dgm:pt modelId="{C427A129-6A2C-4B54-B85C-41004383E2F3}" type="pres">
      <dgm:prSet presAssocID="{AFA5CFA7-A55C-4B97-87D1-BD3C5AB9F658}" presName="thickLine" presStyleLbl="alignNode1" presStyleIdx="2" presStyleCnt="4"/>
      <dgm:spPr/>
    </dgm:pt>
    <dgm:pt modelId="{CF51DAF2-308F-4071-A57A-8F59E139D3B0}" type="pres">
      <dgm:prSet presAssocID="{AFA5CFA7-A55C-4B97-87D1-BD3C5AB9F658}" presName="horz1" presStyleCnt="0"/>
      <dgm:spPr/>
    </dgm:pt>
    <dgm:pt modelId="{A7F8A7B9-6AED-462C-A922-8337D6464E6C}" type="pres">
      <dgm:prSet presAssocID="{AFA5CFA7-A55C-4B97-87D1-BD3C5AB9F658}" presName="tx1" presStyleLbl="revTx" presStyleIdx="2" presStyleCnt="4"/>
      <dgm:spPr/>
    </dgm:pt>
    <dgm:pt modelId="{FBFF76A4-F83E-4ED6-9B3B-FE46477783D3}" type="pres">
      <dgm:prSet presAssocID="{AFA5CFA7-A55C-4B97-87D1-BD3C5AB9F658}" presName="vert1" presStyleCnt="0"/>
      <dgm:spPr/>
    </dgm:pt>
    <dgm:pt modelId="{BF543F27-A40B-4C87-9AB5-26402B8DB058}" type="pres">
      <dgm:prSet presAssocID="{9C7DD55C-EADB-4269-90CA-CBCA2D3F54FC}" presName="thickLine" presStyleLbl="alignNode1" presStyleIdx="3" presStyleCnt="4"/>
      <dgm:spPr/>
    </dgm:pt>
    <dgm:pt modelId="{9E23F775-558B-4BD5-B436-6B90C8FDD8BE}" type="pres">
      <dgm:prSet presAssocID="{9C7DD55C-EADB-4269-90CA-CBCA2D3F54FC}" presName="horz1" presStyleCnt="0"/>
      <dgm:spPr/>
    </dgm:pt>
    <dgm:pt modelId="{58C24ED4-5B6A-4C95-8074-47026DDBE808}" type="pres">
      <dgm:prSet presAssocID="{9C7DD55C-EADB-4269-90CA-CBCA2D3F54FC}" presName="tx1" presStyleLbl="revTx" presStyleIdx="3" presStyleCnt="4"/>
      <dgm:spPr/>
    </dgm:pt>
    <dgm:pt modelId="{D330E034-5920-42FF-8FEA-D1A4BA315663}" type="pres">
      <dgm:prSet presAssocID="{9C7DD55C-EADB-4269-90CA-CBCA2D3F54FC}" presName="vert1" presStyleCnt="0"/>
      <dgm:spPr/>
    </dgm:pt>
  </dgm:ptLst>
  <dgm:cxnLst>
    <dgm:cxn modelId="{39EED10C-1911-4D64-8DC7-361034C3BB46}" type="presOf" srcId="{9C7DD55C-EADB-4269-90CA-CBCA2D3F54FC}" destId="{58C24ED4-5B6A-4C95-8074-47026DDBE808}" srcOrd="0" destOrd="0" presId="urn:microsoft.com/office/officeart/2008/layout/LinedList"/>
    <dgm:cxn modelId="{B4619621-9147-474C-80D2-794A6D79B35E}" srcId="{DF174001-3584-4EFF-84A5-A7F0F3B6D237}" destId="{9D7B84B3-6283-473F-A4EF-692EE831709F}" srcOrd="1" destOrd="0" parTransId="{06918572-4B8D-414D-B6F7-79BCB26E0454}" sibTransId="{66B7AD15-4366-44F7-823C-E15D4326B623}"/>
    <dgm:cxn modelId="{75811A70-914D-4CE8-9C0E-2A95BB80290C}" srcId="{DF174001-3584-4EFF-84A5-A7F0F3B6D237}" destId="{43DC43A8-5E1A-4AB4-B4C3-3217DF48BE34}" srcOrd="0" destOrd="0" parTransId="{1C6E0805-1AC5-4D18-837D-C7004A5AD084}" sibTransId="{64C4A1B0-A403-46C9-89E4-5CBD06618F02}"/>
    <dgm:cxn modelId="{5C46127D-8218-4204-A71A-DFD0622C2BB2}" type="presOf" srcId="{9D7B84B3-6283-473F-A4EF-692EE831709F}" destId="{0D759886-97C6-4157-A711-6A3E58762193}" srcOrd="0" destOrd="0" presId="urn:microsoft.com/office/officeart/2008/layout/LinedList"/>
    <dgm:cxn modelId="{C0ED048A-C7CA-4A2A-9717-AA1473D15CEB}" srcId="{DF174001-3584-4EFF-84A5-A7F0F3B6D237}" destId="{9C7DD55C-EADB-4269-90CA-CBCA2D3F54FC}" srcOrd="3" destOrd="0" parTransId="{FFBE6AA5-F569-4814-9B4A-77B96F1F8F03}" sibTransId="{5E78DE30-DCE4-4279-ACA5-361A63B2E1AF}"/>
    <dgm:cxn modelId="{F7B726BA-C29B-4DE4-AE74-65383CEE0F1B}" type="presOf" srcId="{43DC43A8-5E1A-4AB4-B4C3-3217DF48BE34}" destId="{2283251D-FD94-4734-950A-C05769FC1E50}" srcOrd="0" destOrd="0" presId="urn:microsoft.com/office/officeart/2008/layout/LinedList"/>
    <dgm:cxn modelId="{1F58F8C0-3C78-47F5-858D-BCE625A7ABED}" type="presOf" srcId="{AFA5CFA7-A55C-4B97-87D1-BD3C5AB9F658}" destId="{A7F8A7B9-6AED-462C-A922-8337D6464E6C}" srcOrd="0" destOrd="0" presId="urn:microsoft.com/office/officeart/2008/layout/LinedList"/>
    <dgm:cxn modelId="{89BDBDC6-8286-4AD9-A0FD-B909CFD0E777}" srcId="{DF174001-3584-4EFF-84A5-A7F0F3B6D237}" destId="{AFA5CFA7-A55C-4B97-87D1-BD3C5AB9F658}" srcOrd="2" destOrd="0" parTransId="{A818B8F8-4028-408D-8E07-E65D493DA763}" sibTransId="{5A09CF68-2F09-4605-BAB8-507614C9EA53}"/>
    <dgm:cxn modelId="{B97CB5D7-47BC-4707-BE62-E3090766C64C}" type="presOf" srcId="{DF174001-3584-4EFF-84A5-A7F0F3B6D237}" destId="{6E5A1468-50EC-4CF3-B92E-9ECDA33AD4E2}" srcOrd="0" destOrd="0" presId="urn:microsoft.com/office/officeart/2008/layout/LinedList"/>
    <dgm:cxn modelId="{D7962829-926A-48F3-88D4-4B9464F5E012}" type="presParOf" srcId="{6E5A1468-50EC-4CF3-B92E-9ECDA33AD4E2}" destId="{1A757CA4-C60B-44A8-821E-BA9743E82A3E}" srcOrd="0" destOrd="0" presId="urn:microsoft.com/office/officeart/2008/layout/LinedList"/>
    <dgm:cxn modelId="{B196AA24-8B78-422B-941E-88E1BFC24470}" type="presParOf" srcId="{6E5A1468-50EC-4CF3-B92E-9ECDA33AD4E2}" destId="{D2E3FBB7-B080-4C74-9DF1-2AD01F79C94F}" srcOrd="1" destOrd="0" presId="urn:microsoft.com/office/officeart/2008/layout/LinedList"/>
    <dgm:cxn modelId="{46BEBC89-3D75-4F93-984C-65C46ECE19A6}" type="presParOf" srcId="{D2E3FBB7-B080-4C74-9DF1-2AD01F79C94F}" destId="{2283251D-FD94-4734-950A-C05769FC1E50}" srcOrd="0" destOrd="0" presId="urn:microsoft.com/office/officeart/2008/layout/LinedList"/>
    <dgm:cxn modelId="{1E7D5013-8C12-4C1F-84D2-0EE20DBBB2D0}" type="presParOf" srcId="{D2E3FBB7-B080-4C74-9DF1-2AD01F79C94F}" destId="{D22BFB28-5216-4F29-B3D7-EF7ABB831AF6}" srcOrd="1" destOrd="0" presId="urn:microsoft.com/office/officeart/2008/layout/LinedList"/>
    <dgm:cxn modelId="{DAA973A9-D3C0-4BA3-8435-84C9CDBBB48B}" type="presParOf" srcId="{6E5A1468-50EC-4CF3-B92E-9ECDA33AD4E2}" destId="{5A331394-16B2-416F-8A59-DF232D887E9C}" srcOrd="2" destOrd="0" presId="urn:microsoft.com/office/officeart/2008/layout/LinedList"/>
    <dgm:cxn modelId="{001CF5BF-29D8-43C4-B252-B34E6C707CA0}" type="presParOf" srcId="{6E5A1468-50EC-4CF3-B92E-9ECDA33AD4E2}" destId="{6A5326B8-981F-43F5-AAEA-F5B302ECC49C}" srcOrd="3" destOrd="0" presId="urn:microsoft.com/office/officeart/2008/layout/LinedList"/>
    <dgm:cxn modelId="{4B5DD03A-75A1-4415-9E0F-28558C960FED}" type="presParOf" srcId="{6A5326B8-981F-43F5-AAEA-F5B302ECC49C}" destId="{0D759886-97C6-4157-A711-6A3E58762193}" srcOrd="0" destOrd="0" presId="urn:microsoft.com/office/officeart/2008/layout/LinedList"/>
    <dgm:cxn modelId="{A8C64BDF-678E-46F8-80CB-3EA8E6700FBF}" type="presParOf" srcId="{6A5326B8-981F-43F5-AAEA-F5B302ECC49C}" destId="{66451974-E196-45EC-AA37-E177A7C10F49}" srcOrd="1" destOrd="0" presId="urn:microsoft.com/office/officeart/2008/layout/LinedList"/>
    <dgm:cxn modelId="{A30A0FCD-F7A5-4AD6-8E8F-15ECDC2F5C49}" type="presParOf" srcId="{6E5A1468-50EC-4CF3-B92E-9ECDA33AD4E2}" destId="{C427A129-6A2C-4B54-B85C-41004383E2F3}" srcOrd="4" destOrd="0" presId="urn:microsoft.com/office/officeart/2008/layout/LinedList"/>
    <dgm:cxn modelId="{19FF5336-4162-435F-A762-CFDA86FE4444}" type="presParOf" srcId="{6E5A1468-50EC-4CF3-B92E-9ECDA33AD4E2}" destId="{CF51DAF2-308F-4071-A57A-8F59E139D3B0}" srcOrd="5" destOrd="0" presId="urn:microsoft.com/office/officeart/2008/layout/LinedList"/>
    <dgm:cxn modelId="{6454358A-7A97-4576-A711-37D31793B756}" type="presParOf" srcId="{CF51DAF2-308F-4071-A57A-8F59E139D3B0}" destId="{A7F8A7B9-6AED-462C-A922-8337D6464E6C}" srcOrd="0" destOrd="0" presId="urn:microsoft.com/office/officeart/2008/layout/LinedList"/>
    <dgm:cxn modelId="{CF4B9CCE-5466-4577-A1C4-5BB8ADF8C6F2}" type="presParOf" srcId="{CF51DAF2-308F-4071-A57A-8F59E139D3B0}" destId="{FBFF76A4-F83E-4ED6-9B3B-FE46477783D3}" srcOrd="1" destOrd="0" presId="urn:microsoft.com/office/officeart/2008/layout/LinedList"/>
    <dgm:cxn modelId="{A66584A7-5747-4E1C-B222-09FECD093936}" type="presParOf" srcId="{6E5A1468-50EC-4CF3-B92E-9ECDA33AD4E2}" destId="{BF543F27-A40B-4C87-9AB5-26402B8DB058}" srcOrd="6" destOrd="0" presId="urn:microsoft.com/office/officeart/2008/layout/LinedList"/>
    <dgm:cxn modelId="{75CC4D28-5F7F-4947-86FC-1576C7FAF4D2}" type="presParOf" srcId="{6E5A1468-50EC-4CF3-B92E-9ECDA33AD4E2}" destId="{9E23F775-558B-4BD5-B436-6B90C8FDD8BE}" srcOrd="7" destOrd="0" presId="urn:microsoft.com/office/officeart/2008/layout/LinedList"/>
    <dgm:cxn modelId="{320A452E-4CA1-432F-905A-C728C56A9B0E}" type="presParOf" srcId="{9E23F775-558B-4BD5-B436-6B90C8FDD8BE}" destId="{58C24ED4-5B6A-4C95-8074-47026DDBE808}" srcOrd="0" destOrd="0" presId="urn:microsoft.com/office/officeart/2008/layout/LinedList"/>
    <dgm:cxn modelId="{D05D931C-30BF-4ABD-9DE1-DD426777C7EA}" type="presParOf" srcId="{9E23F775-558B-4BD5-B436-6B90C8FDD8BE}" destId="{D330E034-5920-42FF-8FEA-D1A4BA3156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83238E-58E3-4DE7-884F-D02F6A840A9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08C8246-607F-4182-946E-09646981E6D6}">
      <dgm:prSet/>
      <dgm:spPr/>
      <dgm:t>
        <a:bodyPr/>
        <a:lstStyle/>
        <a:p>
          <a:r>
            <a:rPr lang="en-US"/>
            <a:t>Problems with UV Unwrapping</a:t>
          </a:r>
        </a:p>
      </dgm:t>
    </dgm:pt>
    <dgm:pt modelId="{CEE85FC9-D655-4F47-89CE-24FFED27AE86}" type="parTrans" cxnId="{3F3180B5-B720-418F-A450-9D0CBBA6A262}">
      <dgm:prSet/>
      <dgm:spPr/>
      <dgm:t>
        <a:bodyPr/>
        <a:lstStyle/>
        <a:p>
          <a:endParaRPr lang="en-US"/>
        </a:p>
      </dgm:t>
    </dgm:pt>
    <dgm:pt modelId="{679AF4B9-0A27-4CC7-90F1-E58B99433B8A}" type="sibTrans" cxnId="{3F3180B5-B720-418F-A450-9D0CBBA6A262}">
      <dgm:prSet/>
      <dgm:spPr/>
      <dgm:t>
        <a:bodyPr/>
        <a:lstStyle/>
        <a:p>
          <a:endParaRPr lang="en-US"/>
        </a:p>
      </dgm:t>
    </dgm:pt>
    <dgm:pt modelId="{34CBAF5A-0D6C-4D79-8C0E-99073B499258}">
      <dgm:prSet/>
      <dgm:spPr/>
      <dgm:t>
        <a:bodyPr/>
        <a:lstStyle/>
        <a:p>
          <a:r>
            <a:rPr lang="en-US"/>
            <a:t>Problems with Maya Crashing</a:t>
          </a:r>
        </a:p>
      </dgm:t>
    </dgm:pt>
    <dgm:pt modelId="{F581B258-A669-4D57-9E73-1B377E70C57D}" type="parTrans" cxnId="{9E1EBBB0-7A0D-4EA2-AD68-6C70BE4CCF66}">
      <dgm:prSet/>
      <dgm:spPr/>
      <dgm:t>
        <a:bodyPr/>
        <a:lstStyle/>
        <a:p>
          <a:endParaRPr lang="en-US"/>
        </a:p>
      </dgm:t>
    </dgm:pt>
    <dgm:pt modelId="{6A1BBA93-96B6-42C7-87A5-AE2B2EC8A2B1}" type="sibTrans" cxnId="{9E1EBBB0-7A0D-4EA2-AD68-6C70BE4CCF66}">
      <dgm:prSet/>
      <dgm:spPr/>
      <dgm:t>
        <a:bodyPr/>
        <a:lstStyle/>
        <a:p>
          <a:endParaRPr lang="en-US"/>
        </a:p>
      </dgm:t>
    </dgm:pt>
    <dgm:pt modelId="{1652D7F5-E61B-4B49-8EBF-774BD85B00C6}">
      <dgm:prSet/>
      <dgm:spPr/>
      <dgm:t>
        <a:bodyPr/>
        <a:lstStyle/>
        <a:p>
          <a:r>
            <a:rPr lang="en-US"/>
            <a:t>Problems with Maya not taking textures from the .fbx file</a:t>
          </a:r>
        </a:p>
      </dgm:t>
    </dgm:pt>
    <dgm:pt modelId="{50DF5E48-90DD-4D34-A162-A6AA71865134}" type="parTrans" cxnId="{32258A0F-B2DE-4B7D-AF86-9B477C3AB4B4}">
      <dgm:prSet/>
      <dgm:spPr/>
      <dgm:t>
        <a:bodyPr/>
        <a:lstStyle/>
        <a:p>
          <a:endParaRPr lang="en-US"/>
        </a:p>
      </dgm:t>
    </dgm:pt>
    <dgm:pt modelId="{5B4E6347-233A-4A8B-8062-600AACE39205}" type="sibTrans" cxnId="{32258A0F-B2DE-4B7D-AF86-9B477C3AB4B4}">
      <dgm:prSet/>
      <dgm:spPr/>
      <dgm:t>
        <a:bodyPr/>
        <a:lstStyle/>
        <a:p>
          <a:endParaRPr lang="en-US"/>
        </a:p>
      </dgm:t>
    </dgm:pt>
    <dgm:pt modelId="{61970438-E15F-4137-8989-6CFDBBAEDF19}" type="pres">
      <dgm:prSet presAssocID="{A883238E-58E3-4DE7-884F-D02F6A840A91}" presName="hierChild1" presStyleCnt="0">
        <dgm:presLayoutVars>
          <dgm:chPref val="1"/>
          <dgm:dir/>
          <dgm:animOne val="branch"/>
          <dgm:animLvl val="lvl"/>
          <dgm:resizeHandles/>
        </dgm:presLayoutVars>
      </dgm:prSet>
      <dgm:spPr/>
    </dgm:pt>
    <dgm:pt modelId="{B9E8986F-605D-464D-B4F4-D386504535F2}" type="pres">
      <dgm:prSet presAssocID="{008C8246-607F-4182-946E-09646981E6D6}" presName="hierRoot1" presStyleCnt="0"/>
      <dgm:spPr/>
    </dgm:pt>
    <dgm:pt modelId="{BDE048FE-EE5E-4677-8607-BA25DE2AA71D}" type="pres">
      <dgm:prSet presAssocID="{008C8246-607F-4182-946E-09646981E6D6}" presName="composite" presStyleCnt="0"/>
      <dgm:spPr/>
    </dgm:pt>
    <dgm:pt modelId="{6CA3329F-F916-4E47-9DCF-7FB1DAA2CFFB}" type="pres">
      <dgm:prSet presAssocID="{008C8246-607F-4182-946E-09646981E6D6}" presName="background" presStyleLbl="node0" presStyleIdx="0" presStyleCnt="3"/>
      <dgm:spPr/>
    </dgm:pt>
    <dgm:pt modelId="{ABC836E0-0AF0-4AE4-9362-6EC7C7E01F87}" type="pres">
      <dgm:prSet presAssocID="{008C8246-607F-4182-946E-09646981E6D6}" presName="text" presStyleLbl="fgAcc0" presStyleIdx="0" presStyleCnt="3">
        <dgm:presLayoutVars>
          <dgm:chPref val="3"/>
        </dgm:presLayoutVars>
      </dgm:prSet>
      <dgm:spPr/>
    </dgm:pt>
    <dgm:pt modelId="{BE866012-F63A-44B1-88A0-AD0DC67148E0}" type="pres">
      <dgm:prSet presAssocID="{008C8246-607F-4182-946E-09646981E6D6}" presName="hierChild2" presStyleCnt="0"/>
      <dgm:spPr/>
    </dgm:pt>
    <dgm:pt modelId="{BC666898-E650-4AF4-98DB-0238CE3FE642}" type="pres">
      <dgm:prSet presAssocID="{34CBAF5A-0D6C-4D79-8C0E-99073B499258}" presName="hierRoot1" presStyleCnt="0"/>
      <dgm:spPr/>
    </dgm:pt>
    <dgm:pt modelId="{431276E0-3170-43EB-AB37-04CFD5C51A79}" type="pres">
      <dgm:prSet presAssocID="{34CBAF5A-0D6C-4D79-8C0E-99073B499258}" presName="composite" presStyleCnt="0"/>
      <dgm:spPr/>
    </dgm:pt>
    <dgm:pt modelId="{2E5E50C0-86C9-4642-BF7B-8F8CA6CF7362}" type="pres">
      <dgm:prSet presAssocID="{34CBAF5A-0D6C-4D79-8C0E-99073B499258}" presName="background" presStyleLbl="node0" presStyleIdx="1" presStyleCnt="3"/>
      <dgm:spPr/>
    </dgm:pt>
    <dgm:pt modelId="{B56EF890-E240-4328-9278-7DADEF7E00EB}" type="pres">
      <dgm:prSet presAssocID="{34CBAF5A-0D6C-4D79-8C0E-99073B499258}" presName="text" presStyleLbl="fgAcc0" presStyleIdx="1" presStyleCnt="3">
        <dgm:presLayoutVars>
          <dgm:chPref val="3"/>
        </dgm:presLayoutVars>
      </dgm:prSet>
      <dgm:spPr/>
    </dgm:pt>
    <dgm:pt modelId="{BE5C9054-30C7-48CE-AE5B-72389CEF77D4}" type="pres">
      <dgm:prSet presAssocID="{34CBAF5A-0D6C-4D79-8C0E-99073B499258}" presName="hierChild2" presStyleCnt="0"/>
      <dgm:spPr/>
    </dgm:pt>
    <dgm:pt modelId="{1858240E-67FF-45A0-9CCB-4C54DE9FD07A}" type="pres">
      <dgm:prSet presAssocID="{1652D7F5-E61B-4B49-8EBF-774BD85B00C6}" presName="hierRoot1" presStyleCnt="0"/>
      <dgm:spPr/>
    </dgm:pt>
    <dgm:pt modelId="{1F657BC1-335B-47AB-9CF8-0397329239FB}" type="pres">
      <dgm:prSet presAssocID="{1652D7F5-E61B-4B49-8EBF-774BD85B00C6}" presName="composite" presStyleCnt="0"/>
      <dgm:spPr/>
    </dgm:pt>
    <dgm:pt modelId="{55C06B26-51B0-4BA1-B051-E4CC5453F477}" type="pres">
      <dgm:prSet presAssocID="{1652D7F5-E61B-4B49-8EBF-774BD85B00C6}" presName="background" presStyleLbl="node0" presStyleIdx="2" presStyleCnt="3"/>
      <dgm:spPr/>
    </dgm:pt>
    <dgm:pt modelId="{175ED46A-F00F-4AB3-B729-9BC8471DF0DC}" type="pres">
      <dgm:prSet presAssocID="{1652D7F5-E61B-4B49-8EBF-774BD85B00C6}" presName="text" presStyleLbl="fgAcc0" presStyleIdx="2" presStyleCnt="3">
        <dgm:presLayoutVars>
          <dgm:chPref val="3"/>
        </dgm:presLayoutVars>
      </dgm:prSet>
      <dgm:spPr/>
    </dgm:pt>
    <dgm:pt modelId="{FE574276-A0CA-40FC-933F-780492CE027E}" type="pres">
      <dgm:prSet presAssocID="{1652D7F5-E61B-4B49-8EBF-774BD85B00C6}" presName="hierChild2" presStyleCnt="0"/>
      <dgm:spPr/>
    </dgm:pt>
  </dgm:ptLst>
  <dgm:cxnLst>
    <dgm:cxn modelId="{32258A0F-B2DE-4B7D-AF86-9B477C3AB4B4}" srcId="{A883238E-58E3-4DE7-884F-D02F6A840A91}" destId="{1652D7F5-E61B-4B49-8EBF-774BD85B00C6}" srcOrd="2" destOrd="0" parTransId="{50DF5E48-90DD-4D34-A162-A6AA71865134}" sibTransId="{5B4E6347-233A-4A8B-8062-600AACE39205}"/>
    <dgm:cxn modelId="{9FACFF65-F87F-45CE-B210-7CAEF4141D86}" type="presOf" srcId="{34CBAF5A-0D6C-4D79-8C0E-99073B499258}" destId="{B56EF890-E240-4328-9278-7DADEF7E00EB}" srcOrd="0" destOrd="0" presId="urn:microsoft.com/office/officeart/2005/8/layout/hierarchy1"/>
    <dgm:cxn modelId="{016E288F-1C34-49EA-8502-71DC881E2CB6}" type="presOf" srcId="{A883238E-58E3-4DE7-884F-D02F6A840A91}" destId="{61970438-E15F-4137-8989-6CFDBBAEDF19}" srcOrd="0" destOrd="0" presId="urn:microsoft.com/office/officeart/2005/8/layout/hierarchy1"/>
    <dgm:cxn modelId="{06364EA7-36E1-43E4-8003-5F87F518870F}" type="presOf" srcId="{1652D7F5-E61B-4B49-8EBF-774BD85B00C6}" destId="{175ED46A-F00F-4AB3-B729-9BC8471DF0DC}" srcOrd="0" destOrd="0" presId="urn:microsoft.com/office/officeart/2005/8/layout/hierarchy1"/>
    <dgm:cxn modelId="{9E1EBBB0-7A0D-4EA2-AD68-6C70BE4CCF66}" srcId="{A883238E-58E3-4DE7-884F-D02F6A840A91}" destId="{34CBAF5A-0D6C-4D79-8C0E-99073B499258}" srcOrd="1" destOrd="0" parTransId="{F581B258-A669-4D57-9E73-1B377E70C57D}" sibTransId="{6A1BBA93-96B6-42C7-87A5-AE2B2EC8A2B1}"/>
    <dgm:cxn modelId="{3F3180B5-B720-418F-A450-9D0CBBA6A262}" srcId="{A883238E-58E3-4DE7-884F-D02F6A840A91}" destId="{008C8246-607F-4182-946E-09646981E6D6}" srcOrd="0" destOrd="0" parTransId="{CEE85FC9-D655-4F47-89CE-24FFED27AE86}" sibTransId="{679AF4B9-0A27-4CC7-90F1-E58B99433B8A}"/>
    <dgm:cxn modelId="{6A4414C1-48C4-480C-A1A4-C9B0BB177D5C}" type="presOf" srcId="{008C8246-607F-4182-946E-09646981E6D6}" destId="{ABC836E0-0AF0-4AE4-9362-6EC7C7E01F87}" srcOrd="0" destOrd="0" presId="urn:microsoft.com/office/officeart/2005/8/layout/hierarchy1"/>
    <dgm:cxn modelId="{FE5AF5FB-2360-44B9-8F83-C9DC81FE3B7C}" type="presParOf" srcId="{61970438-E15F-4137-8989-6CFDBBAEDF19}" destId="{B9E8986F-605D-464D-B4F4-D386504535F2}" srcOrd="0" destOrd="0" presId="urn:microsoft.com/office/officeart/2005/8/layout/hierarchy1"/>
    <dgm:cxn modelId="{A3A4CA00-AC8D-4D55-A871-E6A49586CF21}" type="presParOf" srcId="{B9E8986F-605D-464D-B4F4-D386504535F2}" destId="{BDE048FE-EE5E-4677-8607-BA25DE2AA71D}" srcOrd="0" destOrd="0" presId="urn:microsoft.com/office/officeart/2005/8/layout/hierarchy1"/>
    <dgm:cxn modelId="{5F63E158-E377-463F-9082-18B2F657A113}" type="presParOf" srcId="{BDE048FE-EE5E-4677-8607-BA25DE2AA71D}" destId="{6CA3329F-F916-4E47-9DCF-7FB1DAA2CFFB}" srcOrd="0" destOrd="0" presId="urn:microsoft.com/office/officeart/2005/8/layout/hierarchy1"/>
    <dgm:cxn modelId="{FBFEAF71-319E-4929-88D1-AF924AEBB968}" type="presParOf" srcId="{BDE048FE-EE5E-4677-8607-BA25DE2AA71D}" destId="{ABC836E0-0AF0-4AE4-9362-6EC7C7E01F87}" srcOrd="1" destOrd="0" presId="urn:microsoft.com/office/officeart/2005/8/layout/hierarchy1"/>
    <dgm:cxn modelId="{07946A35-56EA-44E0-A977-EA19D0ECC3BA}" type="presParOf" srcId="{B9E8986F-605D-464D-B4F4-D386504535F2}" destId="{BE866012-F63A-44B1-88A0-AD0DC67148E0}" srcOrd="1" destOrd="0" presId="urn:microsoft.com/office/officeart/2005/8/layout/hierarchy1"/>
    <dgm:cxn modelId="{C36B6956-1E43-4A0B-ADB7-088BF0301566}" type="presParOf" srcId="{61970438-E15F-4137-8989-6CFDBBAEDF19}" destId="{BC666898-E650-4AF4-98DB-0238CE3FE642}" srcOrd="1" destOrd="0" presId="urn:microsoft.com/office/officeart/2005/8/layout/hierarchy1"/>
    <dgm:cxn modelId="{351F68D4-BF52-42DE-A60E-D6EFF5DB9CF7}" type="presParOf" srcId="{BC666898-E650-4AF4-98DB-0238CE3FE642}" destId="{431276E0-3170-43EB-AB37-04CFD5C51A79}" srcOrd="0" destOrd="0" presId="urn:microsoft.com/office/officeart/2005/8/layout/hierarchy1"/>
    <dgm:cxn modelId="{8943745F-0837-4DEB-8133-86B2FA58C975}" type="presParOf" srcId="{431276E0-3170-43EB-AB37-04CFD5C51A79}" destId="{2E5E50C0-86C9-4642-BF7B-8F8CA6CF7362}" srcOrd="0" destOrd="0" presId="urn:microsoft.com/office/officeart/2005/8/layout/hierarchy1"/>
    <dgm:cxn modelId="{53B36457-2F31-4F69-A02C-233431E13BD6}" type="presParOf" srcId="{431276E0-3170-43EB-AB37-04CFD5C51A79}" destId="{B56EF890-E240-4328-9278-7DADEF7E00EB}" srcOrd="1" destOrd="0" presId="urn:microsoft.com/office/officeart/2005/8/layout/hierarchy1"/>
    <dgm:cxn modelId="{B69DBED3-4DC3-4006-991A-0C5BFE9F51F0}" type="presParOf" srcId="{BC666898-E650-4AF4-98DB-0238CE3FE642}" destId="{BE5C9054-30C7-48CE-AE5B-72389CEF77D4}" srcOrd="1" destOrd="0" presId="urn:microsoft.com/office/officeart/2005/8/layout/hierarchy1"/>
    <dgm:cxn modelId="{BCF3F96B-E937-462E-91C2-1B6CF85DF19B}" type="presParOf" srcId="{61970438-E15F-4137-8989-6CFDBBAEDF19}" destId="{1858240E-67FF-45A0-9CCB-4C54DE9FD07A}" srcOrd="2" destOrd="0" presId="urn:microsoft.com/office/officeart/2005/8/layout/hierarchy1"/>
    <dgm:cxn modelId="{1337C5F1-99F7-4C2C-8109-5CA01952ACBE}" type="presParOf" srcId="{1858240E-67FF-45A0-9CCB-4C54DE9FD07A}" destId="{1F657BC1-335B-47AB-9CF8-0397329239FB}" srcOrd="0" destOrd="0" presId="urn:microsoft.com/office/officeart/2005/8/layout/hierarchy1"/>
    <dgm:cxn modelId="{F8DB104F-AC2A-41D6-B7C8-EAD03CD9F254}" type="presParOf" srcId="{1F657BC1-335B-47AB-9CF8-0397329239FB}" destId="{55C06B26-51B0-4BA1-B051-E4CC5453F477}" srcOrd="0" destOrd="0" presId="urn:microsoft.com/office/officeart/2005/8/layout/hierarchy1"/>
    <dgm:cxn modelId="{3FCC19C5-4FF8-4136-A15C-198530B4CD9B}" type="presParOf" srcId="{1F657BC1-335B-47AB-9CF8-0397329239FB}" destId="{175ED46A-F00F-4AB3-B729-9BC8471DF0DC}" srcOrd="1" destOrd="0" presId="urn:microsoft.com/office/officeart/2005/8/layout/hierarchy1"/>
    <dgm:cxn modelId="{3308789F-B75E-404E-B2E0-6A284B48B0E8}" type="presParOf" srcId="{1858240E-67FF-45A0-9CCB-4C54DE9FD07A}" destId="{FE574276-A0CA-40FC-933F-780492CE027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A46CD-F88E-44E9-A9E5-4D78A762C4C8}">
      <dsp:nvSpPr>
        <dsp:cNvPr id="0" name=""/>
        <dsp:cNvSpPr/>
      </dsp:nvSpPr>
      <dsp:spPr>
        <a:xfrm>
          <a:off x="0" y="1741"/>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C92DD-F1F6-42E5-A986-65341CB98DE0}">
      <dsp:nvSpPr>
        <dsp:cNvPr id="0" name=""/>
        <dsp:cNvSpPr/>
      </dsp:nvSpPr>
      <dsp:spPr>
        <a:xfrm>
          <a:off x="0" y="1741"/>
          <a:ext cx="10890928" cy="593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Maya</a:t>
          </a:r>
        </a:p>
      </dsp:txBody>
      <dsp:txXfrm>
        <a:off x="0" y="1741"/>
        <a:ext cx="10890928" cy="593779"/>
      </dsp:txXfrm>
    </dsp:sp>
    <dsp:sp modelId="{AFF21091-1A2A-4304-87A4-DABF24999692}">
      <dsp:nvSpPr>
        <dsp:cNvPr id="0" name=""/>
        <dsp:cNvSpPr/>
      </dsp:nvSpPr>
      <dsp:spPr>
        <a:xfrm>
          <a:off x="0" y="595520"/>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1A631-91A1-41DB-8E59-29AB1787FBA9}">
      <dsp:nvSpPr>
        <dsp:cNvPr id="0" name=""/>
        <dsp:cNvSpPr/>
      </dsp:nvSpPr>
      <dsp:spPr>
        <a:xfrm>
          <a:off x="0" y="595520"/>
          <a:ext cx="10890928" cy="593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Blender</a:t>
          </a:r>
        </a:p>
      </dsp:txBody>
      <dsp:txXfrm>
        <a:off x="0" y="595520"/>
        <a:ext cx="10890928" cy="593779"/>
      </dsp:txXfrm>
    </dsp:sp>
    <dsp:sp modelId="{2D28CF60-B2A2-421E-BC7C-C867C354B4F1}">
      <dsp:nvSpPr>
        <dsp:cNvPr id="0" name=""/>
        <dsp:cNvSpPr/>
      </dsp:nvSpPr>
      <dsp:spPr>
        <a:xfrm>
          <a:off x="0" y="1189300"/>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5FAC8-D0F6-4D2A-B8C7-9AC92DB080FD}">
      <dsp:nvSpPr>
        <dsp:cNvPr id="0" name=""/>
        <dsp:cNvSpPr/>
      </dsp:nvSpPr>
      <dsp:spPr>
        <a:xfrm>
          <a:off x="0" y="1189300"/>
          <a:ext cx="10890928" cy="593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Adobe Photoshop</a:t>
          </a:r>
        </a:p>
      </dsp:txBody>
      <dsp:txXfrm>
        <a:off x="0" y="1189300"/>
        <a:ext cx="10890928" cy="593779"/>
      </dsp:txXfrm>
    </dsp:sp>
    <dsp:sp modelId="{1A75E367-57AA-488C-A86E-77BEFAB5C190}">
      <dsp:nvSpPr>
        <dsp:cNvPr id="0" name=""/>
        <dsp:cNvSpPr/>
      </dsp:nvSpPr>
      <dsp:spPr>
        <a:xfrm>
          <a:off x="0" y="1783080"/>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0D168B-130D-4D8F-BF5E-5EA21B3B3CC1}">
      <dsp:nvSpPr>
        <dsp:cNvPr id="0" name=""/>
        <dsp:cNvSpPr/>
      </dsp:nvSpPr>
      <dsp:spPr>
        <a:xfrm>
          <a:off x="0" y="1783080"/>
          <a:ext cx="10890928" cy="593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Substance Painter</a:t>
          </a:r>
        </a:p>
      </dsp:txBody>
      <dsp:txXfrm>
        <a:off x="0" y="1783080"/>
        <a:ext cx="10890928" cy="593779"/>
      </dsp:txXfrm>
    </dsp:sp>
    <dsp:sp modelId="{2FD615D8-5EAD-4112-A1DC-6E6F63AFD439}">
      <dsp:nvSpPr>
        <dsp:cNvPr id="0" name=""/>
        <dsp:cNvSpPr/>
      </dsp:nvSpPr>
      <dsp:spPr>
        <a:xfrm>
          <a:off x="0" y="2376859"/>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9E60D7-CE9A-4FF4-B8BF-FCF29867B24E}">
      <dsp:nvSpPr>
        <dsp:cNvPr id="0" name=""/>
        <dsp:cNvSpPr/>
      </dsp:nvSpPr>
      <dsp:spPr>
        <a:xfrm>
          <a:off x="0" y="2376859"/>
          <a:ext cx="10890928" cy="593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After Effects</a:t>
          </a:r>
        </a:p>
      </dsp:txBody>
      <dsp:txXfrm>
        <a:off x="0" y="2376859"/>
        <a:ext cx="10890928" cy="593779"/>
      </dsp:txXfrm>
    </dsp:sp>
    <dsp:sp modelId="{F80DDFCB-422D-4452-AD80-4336C611C98A}">
      <dsp:nvSpPr>
        <dsp:cNvPr id="0" name=""/>
        <dsp:cNvSpPr/>
      </dsp:nvSpPr>
      <dsp:spPr>
        <a:xfrm>
          <a:off x="0" y="2970639"/>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6DC9AC-50A7-4396-B5AA-4EF17455A7DC}">
      <dsp:nvSpPr>
        <dsp:cNvPr id="0" name=""/>
        <dsp:cNvSpPr/>
      </dsp:nvSpPr>
      <dsp:spPr>
        <a:xfrm>
          <a:off x="0" y="2970639"/>
          <a:ext cx="10890928" cy="593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Premier Pro</a:t>
          </a:r>
        </a:p>
      </dsp:txBody>
      <dsp:txXfrm>
        <a:off x="0" y="2970639"/>
        <a:ext cx="10890928" cy="593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57CA4-C60B-44A8-821E-BA9743E82A3E}">
      <dsp:nvSpPr>
        <dsp:cNvPr id="0" name=""/>
        <dsp:cNvSpPr/>
      </dsp:nvSpPr>
      <dsp:spPr>
        <a:xfrm>
          <a:off x="0" y="0"/>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3251D-FD94-4734-950A-C05769FC1E50}">
      <dsp:nvSpPr>
        <dsp:cNvPr id="0" name=""/>
        <dsp:cNvSpPr/>
      </dsp:nvSpPr>
      <dsp:spPr>
        <a:xfrm>
          <a:off x="0" y="0"/>
          <a:ext cx="10890928" cy="89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t>Walk Cycle</a:t>
          </a:r>
        </a:p>
      </dsp:txBody>
      <dsp:txXfrm>
        <a:off x="0" y="0"/>
        <a:ext cx="10890928" cy="891539"/>
      </dsp:txXfrm>
    </dsp:sp>
    <dsp:sp modelId="{5A331394-16B2-416F-8A59-DF232D887E9C}">
      <dsp:nvSpPr>
        <dsp:cNvPr id="0" name=""/>
        <dsp:cNvSpPr/>
      </dsp:nvSpPr>
      <dsp:spPr>
        <a:xfrm>
          <a:off x="0" y="891540"/>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59886-97C6-4157-A711-6A3E58762193}">
      <dsp:nvSpPr>
        <dsp:cNvPr id="0" name=""/>
        <dsp:cNvSpPr/>
      </dsp:nvSpPr>
      <dsp:spPr>
        <a:xfrm>
          <a:off x="0" y="891539"/>
          <a:ext cx="10890928" cy="89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t>Run Cycle</a:t>
          </a:r>
        </a:p>
      </dsp:txBody>
      <dsp:txXfrm>
        <a:off x="0" y="891539"/>
        <a:ext cx="10890928" cy="891539"/>
      </dsp:txXfrm>
    </dsp:sp>
    <dsp:sp modelId="{C427A129-6A2C-4B54-B85C-41004383E2F3}">
      <dsp:nvSpPr>
        <dsp:cNvPr id="0" name=""/>
        <dsp:cNvSpPr/>
      </dsp:nvSpPr>
      <dsp:spPr>
        <a:xfrm>
          <a:off x="0" y="1783080"/>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8A7B9-6AED-462C-A922-8337D6464E6C}">
      <dsp:nvSpPr>
        <dsp:cNvPr id="0" name=""/>
        <dsp:cNvSpPr/>
      </dsp:nvSpPr>
      <dsp:spPr>
        <a:xfrm>
          <a:off x="0" y="1783079"/>
          <a:ext cx="10890928" cy="89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t>Short Jump Cycle</a:t>
          </a:r>
        </a:p>
      </dsp:txBody>
      <dsp:txXfrm>
        <a:off x="0" y="1783079"/>
        <a:ext cx="10890928" cy="891539"/>
      </dsp:txXfrm>
    </dsp:sp>
    <dsp:sp modelId="{BF543F27-A40B-4C87-9AB5-26402B8DB058}">
      <dsp:nvSpPr>
        <dsp:cNvPr id="0" name=""/>
        <dsp:cNvSpPr/>
      </dsp:nvSpPr>
      <dsp:spPr>
        <a:xfrm>
          <a:off x="0" y="2674619"/>
          <a:ext cx="108909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C24ED4-5B6A-4C95-8074-47026DDBE808}">
      <dsp:nvSpPr>
        <dsp:cNvPr id="0" name=""/>
        <dsp:cNvSpPr/>
      </dsp:nvSpPr>
      <dsp:spPr>
        <a:xfrm>
          <a:off x="0" y="2674619"/>
          <a:ext cx="10890928" cy="89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t>Long Jump Cycle</a:t>
          </a:r>
        </a:p>
      </dsp:txBody>
      <dsp:txXfrm>
        <a:off x="0" y="2674619"/>
        <a:ext cx="10890928" cy="8915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3329F-F916-4E47-9DCF-7FB1DAA2CFFB}">
      <dsp:nvSpPr>
        <dsp:cNvPr id="0" name=""/>
        <dsp:cNvSpPr/>
      </dsp:nvSpPr>
      <dsp:spPr>
        <a:xfrm>
          <a:off x="0" y="735245"/>
          <a:ext cx="3063073" cy="1945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836E0-0AF0-4AE4-9362-6EC7C7E01F87}">
      <dsp:nvSpPr>
        <dsp:cNvPr id="0" name=""/>
        <dsp:cNvSpPr/>
      </dsp:nvSpPr>
      <dsp:spPr>
        <a:xfrm>
          <a:off x="340341" y="1058570"/>
          <a:ext cx="3063073" cy="19450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Problems with UV Unwrapping</a:t>
          </a:r>
        </a:p>
      </dsp:txBody>
      <dsp:txXfrm>
        <a:off x="397310" y="1115539"/>
        <a:ext cx="2949135" cy="1831113"/>
      </dsp:txXfrm>
    </dsp:sp>
    <dsp:sp modelId="{2E5E50C0-86C9-4642-BF7B-8F8CA6CF7362}">
      <dsp:nvSpPr>
        <dsp:cNvPr id="0" name=""/>
        <dsp:cNvSpPr/>
      </dsp:nvSpPr>
      <dsp:spPr>
        <a:xfrm>
          <a:off x="3743756" y="735245"/>
          <a:ext cx="3063073" cy="1945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EF890-E240-4328-9278-7DADEF7E00EB}">
      <dsp:nvSpPr>
        <dsp:cNvPr id="0" name=""/>
        <dsp:cNvSpPr/>
      </dsp:nvSpPr>
      <dsp:spPr>
        <a:xfrm>
          <a:off x="4084098" y="1058570"/>
          <a:ext cx="3063073" cy="19450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Problems with Maya Crashing</a:t>
          </a:r>
        </a:p>
      </dsp:txBody>
      <dsp:txXfrm>
        <a:off x="4141067" y="1115539"/>
        <a:ext cx="2949135" cy="1831113"/>
      </dsp:txXfrm>
    </dsp:sp>
    <dsp:sp modelId="{55C06B26-51B0-4BA1-B051-E4CC5453F477}">
      <dsp:nvSpPr>
        <dsp:cNvPr id="0" name=""/>
        <dsp:cNvSpPr/>
      </dsp:nvSpPr>
      <dsp:spPr>
        <a:xfrm>
          <a:off x="7487513" y="735245"/>
          <a:ext cx="3063073" cy="1945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ED46A-F00F-4AB3-B729-9BC8471DF0DC}">
      <dsp:nvSpPr>
        <dsp:cNvPr id="0" name=""/>
        <dsp:cNvSpPr/>
      </dsp:nvSpPr>
      <dsp:spPr>
        <a:xfrm>
          <a:off x="7827855" y="1058570"/>
          <a:ext cx="3063073" cy="19450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Problems with Maya not taking textures from the .fbx file</a:t>
          </a:r>
        </a:p>
      </dsp:txBody>
      <dsp:txXfrm>
        <a:off x="7884824" y="1115539"/>
        <a:ext cx="2949135" cy="183111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1A82BB-F5EE-4BB5-B677-740254197FAB}"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9CC199-C891-4954-B82C-64843142CA94}" type="slidenum">
              <a:rPr lang="en-US" smtClean="0"/>
              <a:t>‹#›</a:t>
            </a:fld>
            <a:endParaRPr lang="en-US"/>
          </a:p>
        </p:txBody>
      </p:sp>
    </p:spTree>
    <p:extLst>
      <p:ext uri="{BB962C8B-B14F-4D97-AF65-F5344CB8AC3E}">
        <p14:creationId xmlns:p14="http://schemas.microsoft.com/office/powerpoint/2010/main" val="818389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CC199-C891-4954-B82C-64843142CA94}" type="slidenum">
              <a:rPr lang="en-US" smtClean="0"/>
              <a:t>2</a:t>
            </a:fld>
            <a:endParaRPr lang="en-US"/>
          </a:p>
        </p:txBody>
      </p:sp>
    </p:spTree>
    <p:extLst>
      <p:ext uri="{BB962C8B-B14F-4D97-AF65-F5344CB8AC3E}">
        <p14:creationId xmlns:p14="http://schemas.microsoft.com/office/powerpoint/2010/main" val="222916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5/7/2025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674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5/7/2025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10830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5/7/2025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3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5/7/2025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2560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5/7/2025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207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5/7/2025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71341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5/7/2025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7060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5/7/2025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4785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5/7/2025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8178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5/7/2025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48908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5/7/2025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6422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5/7/2025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57405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CBDF62AB-5EA1-2364-2A00-4933A360BD12}"/>
              </a:ext>
            </a:extLst>
          </p:cNvPr>
          <p:cNvPicPr>
            <a:picLocks noChangeAspect="1"/>
          </p:cNvPicPr>
          <p:nvPr/>
        </p:nvPicPr>
        <p:blipFill>
          <a:blip r:embed="rId2"/>
          <a:srcRect l="9091" t="15391" b="2791"/>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01E4E-08D8-982F-0F89-7979561E6080}"/>
              </a:ext>
            </a:extLst>
          </p:cNvPr>
          <p:cNvSpPr>
            <a:spLocks noGrp="1"/>
          </p:cNvSpPr>
          <p:nvPr>
            <p:ph type="ctrTitle"/>
          </p:nvPr>
        </p:nvSpPr>
        <p:spPr>
          <a:xfrm>
            <a:off x="6638061" y="914400"/>
            <a:ext cx="4892948" cy="3427867"/>
          </a:xfrm>
        </p:spPr>
        <p:txBody>
          <a:bodyPr anchor="t">
            <a:normAutofit/>
          </a:bodyPr>
          <a:lstStyle/>
          <a:p>
            <a:pPr algn="r"/>
            <a:r>
              <a:rPr lang="en-US">
                <a:solidFill>
                  <a:srgbClr val="FFFFFF"/>
                </a:solidFill>
              </a:rPr>
              <a:t>Digital Media Project Presentation</a:t>
            </a:r>
          </a:p>
        </p:txBody>
      </p:sp>
      <p:sp>
        <p:nvSpPr>
          <p:cNvPr id="3" name="Subtitle 2">
            <a:extLst>
              <a:ext uri="{FF2B5EF4-FFF2-40B4-BE49-F238E27FC236}">
                <a16:creationId xmlns:a16="http://schemas.microsoft.com/office/drawing/2014/main" id="{AD23E0E0-82BB-3B60-BC7A-9885495E942F}"/>
              </a:ext>
            </a:extLst>
          </p:cNvPr>
          <p:cNvSpPr>
            <a:spLocks noGrp="1"/>
          </p:cNvSpPr>
          <p:nvPr>
            <p:ph type="subTitle" idx="1"/>
          </p:nvPr>
        </p:nvSpPr>
        <p:spPr>
          <a:xfrm>
            <a:off x="6589835" y="5253051"/>
            <a:ext cx="4941173" cy="812923"/>
          </a:xfrm>
        </p:spPr>
        <p:txBody>
          <a:bodyPr anchor="t">
            <a:normAutofit/>
          </a:bodyPr>
          <a:lstStyle/>
          <a:p>
            <a:pPr algn="r"/>
            <a:r>
              <a:rPr lang="en-US">
                <a:solidFill>
                  <a:srgbClr val="FFFFFF"/>
                </a:solidFill>
              </a:rPr>
              <a:t>22068804 Avinash Gyalzen Lama</a:t>
            </a:r>
          </a:p>
        </p:txBody>
      </p:sp>
      <p:cxnSp>
        <p:nvCxnSpPr>
          <p:cNvPr id="22" name="Straight Connector 21">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8375"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3611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C69525-1BE4-4BA0-A23C-3BB6C162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26115-FC04-F08B-E94B-71AE961D5FF4}"/>
              </a:ext>
            </a:extLst>
          </p:cNvPr>
          <p:cNvSpPr>
            <a:spLocks noGrp="1"/>
          </p:cNvSpPr>
          <p:nvPr>
            <p:ph type="title"/>
          </p:nvPr>
        </p:nvSpPr>
        <p:spPr>
          <a:xfrm>
            <a:off x="640079" y="1371601"/>
            <a:ext cx="10890929" cy="1097280"/>
          </a:xfrm>
        </p:spPr>
        <p:txBody>
          <a:bodyPr>
            <a:normAutofit/>
          </a:bodyPr>
          <a:lstStyle/>
          <a:p>
            <a:r>
              <a:rPr lang="en-US" dirty="0"/>
              <a:t>Problems Faced</a:t>
            </a:r>
          </a:p>
        </p:txBody>
      </p:sp>
      <p:cxnSp>
        <p:nvCxnSpPr>
          <p:cNvPr id="12" name="Straight Connector 11">
            <a:extLst>
              <a:ext uri="{FF2B5EF4-FFF2-40B4-BE49-F238E27FC236}">
                <a16:creationId xmlns:a16="http://schemas.microsoft.com/office/drawing/2014/main" id="{B68AF875-C18B-4B48-AE4C-A63FD3CEF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801474F-19F2-6D13-62C1-609A82678F2F}"/>
              </a:ext>
            </a:extLst>
          </p:cNvPr>
          <p:cNvGraphicFramePr>
            <a:graphicFrameLocks noGrp="1"/>
          </p:cNvGraphicFramePr>
          <p:nvPr>
            <p:ph idx="1"/>
            <p:extLst>
              <p:ext uri="{D42A27DB-BD31-4B8C-83A1-F6EECF244321}">
                <p14:modId xmlns:p14="http://schemas.microsoft.com/office/powerpoint/2010/main" val="2208400189"/>
              </p:ext>
            </p:extLst>
          </p:nvPr>
        </p:nvGraphicFramePr>
        <p:xfrm>
          <a:off x="640079" y="2559050"/>
          <a:ext cx="10890929" cy="3738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415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0237F-78D0-5AA5-01B3-F68F457A619F}"/>
              </a:ext>
            </a:extLst>
          </p:cNvPr>
          <p:cNvSpPr>
            <a:spLocks noGrp="1"/>
          </p:cNvSpPr>
          <p:nvPr>
            <p:ph type="title"/>
          </p:nvPr>
        </p:nvSpPr>
        <p:spPr>
          <a:xfrm>
            <a:off x="640080" y="1371600"/>
            <a:ext cx="5737859" cy="1097280"/>
          </a:xfrm>
        </p:spPr>
        <p:txBody>
          <a:bodyPr>
            <a:normAutofit/>
          </a:bodyPr>
          <a:lstStyle/>
          <a:p>
            <a:r>
              <a:rPr lang="en-US" dirty="0"/>
              <a:t>Conclusion</a:t>
            </a:r>
          </a:p>
        </p:txBody>
      </p:sp>
      <p:cxnSp>
        <p:nvCxnSpPr>
          <p:cNvPr id="26" name="Straight Connector 25">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FB3F2A-D473-B3E3-6DD4-B790BADC43B0}"/>
              </a:ext>
            </a:extLst>
          </p:cNvPr>
          <p:cNvSpPr>
            <a:spLocks noGrp="1"/>
          </p:cNvSpPr>
          <p:nvPr>
            <p:ph idx="1"/>
          </p:nvPr>
        </p:nvSpPr>
        <p:spPr>
          <a:xfrm>
            <a:off x="640080" y="2633236"/>
            <a:ext cx="5737860" cy="3666980"/>
          </a:xfrm>
        </p:spPr>
        <p:txBody>
          <a:bodyPr>
            <a:normAutofit/>
          </a:bodyPr>
          <a:lstStyle/>
          <a:p>
            <a:pPr>
              <a:lnSpc>
                <a:spcPct val="110000"/>
              </a:lnSpc>
              <a:spcAft>
                <a:spcPts val="800"/>
              </a:spcAft>
              <a:buNone/>
            </a:pPr>
            <a:r>
              <a:rPr lang="en-GB" sz="1700">
                <a:effectLst/>
                <a:latin typeface="Arial" panose="020B0604020202020204" pitchFamily="34" charset="0"/>
                <a:ea typeface="Calibri" panose="020F0502020204030204" pitchFamily="34" charset="0"/>
                <a:cs typeface="Mangal" panose="02040503050203030202" pitchFamily="18" charset="0"/>
              </a:rPr>
              <a:t>	The coursework turned out to be a long and gruelling task. Problems turned up every now and then, but as challenging as the coursework was, it was also equally as fun to work on. The student learned quite a bit from this assignment.</a:t>
            </a:r>
            <a:endParaRPr lang="en-GB" sz="1700">
              <a:latin typeface="Arial" panose="020B0604020202020204" pitchFamily="34" charset="0"/>
              <a:ea typeface="Calibri" panose="020F0502020204030204" pitchFamily="34" charset="0"/>
              <a:cs typeface="Mangal" panose="02040503050203030202" pitchFamily="18" charset="0"/>
            </a:endParaRPr>
          </a:p>
          <a:p>
            <a:pPr>
              <a:lnSpc>
                <a:spcPct val="110000"/>
              </a:lnSpc>
              <a:spcAft>
                <a:spcPts val="800"/>
              </a:spcAft>
              <a:buNone/>
            </a:pPr>
            <a:r>
              <a:rPr lang="en-GB" sz="1700">
                <a:effectLst/>
                <a:latin typeface="Arial" panose="020B0604020202020204" pitchFamily="34" charset="0"/>
                <a:ea typeface="Calibri" panose="020F0502020204030204" pitchFamily="34" charset="0"/>
                <a:cs typeface="Mangal" panose="02040503050203030202" pitchFamily="18" charset="0"/>
              </a:rPr>
              <a:t>	A lot of personal growth was seen, new skills picked up. The third-party review was harsh but also fair as a lot more work could’ve been done.</a:t>
            </a:r>
            <a:endParaRPr lang="en-US" sz="1700">
              <a:effectLst/>
              <a:latin typeface="Arial" panose="020B0604020202020204" pitchFamily="34" charset="0"/>
              <a:ea typeface="Calibri" panose="020F0502020204030204" pitchFamily="34" charset="0"/>
              <a:cs typeface="Mangal" panose="02040503050203030202" pitchFamily="18" charset="0"/>
            </a:endParaRPr>
          </a:p>
          <a:p>
            <a:pPr marL="0" indent="0">
              <a:lnSpc>
                <a:spcPct val="110000"/>
              </a:lnSpc>
              <a:spcAft>
                <a:spcPts val="800"/>
              </a:spcAft>
              <a:buNone/>
            </a:pPr>
            <a:r>
              <a:rPr lang="en-GB" sz="1700">
                <a:effectLst/>
                <a:latin typeface="Arial" panose="020B0604020202020204" pitchFamily="34" charset="0"/>
                <a:ea typeface="Calibri" panose="020F0502020204030204" pitchFamily="34" charset="0"/>
                <a:cs typeface="Mangal" panose="02040503050203030202" pitchFamily="18" charset="0"/>
              </a:rPr>
              <a:t>This has prepared the student to how the Industry works and is prepared for the challenges to come.</a:t>
            </a:r>
            <a:endParaRPr lang="en-US" sz="1700">
              <a:effectLst/>
              <a:latin typeface="Arial" panose="020B0604020202020204" pitchFamily="34" charset="0"/>
              <a:ea typeface="Calibri" panose="020F0502020204030204" pitchFamily="34" charset="0"/>
              <a:cs typeface="Mangal" panose="02040503050203030202" pitchFamily="18" charset="0"/>
            </a:endParaRPr>
          </a:p>
          <a:p>
            <a:pPr>
              <a:lnSpc>
                <a:spcPct val="110000"/>
              </a:lnSpc>
            </a:pPr>
            <a:endParaRPr lang="en-US" sz="1700"/>
          </a:p>
        </p:txBody>
      </p:sp>
      <p:pic>
        <p:nvPicPr>
          <p:cNvPr id="7" name="Graphic 6" descr="Blackboard">
            <a:extLst>
              <a:ext uri="{FF2B5EF4-FFF2-40B4-BE49-F238E27FC236}">
                <a16:creationId xmlns:a16="http://schemas.microsoft.com/office/drawing/2014/main" id="{D2C97429-B59B-93DB-054A-CF7606086A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5179" y="1924386"/>
            <a:ext cx="4375829" cy="4375829"/>
          </a:xfrm>
          <a:prstGeom prst="rect">
            <a:avLst/>
          </a:prstGeom>
        </p:spPr>
      </p:pic>
    </p:spTree>
    <p:extLst>
      <p:ext uri="{BB962C8B-B14F-4D97-AF65-F5344CB8AC3E}">
        <p14:creationId xmlns:p14="http://schemas.microsoft.com/office/powerpoint/2010/main" val="25399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descr="Aerial view of a highway near the ocean">
            <a:extLst>
              <a:ext uri="{FF2B5EF4-FFF2-40B4-BE49-F238E27FC236}">
                <a16:creationId xmlns:a16="http://schemas.microsoft.com/office/drawing/2014/main" id="{9E124252-17E6-A332-9744-41DDB331A145}"/>
              </a:ext>
            </a:extLst>
          </p:cNvPr>
          <p:cNvPicPr>
            <a:picLocks noChangeAspect="1"/>
          </p:cNvPicPr>
          <p:nvPr/>
        </p:nvPicPr>
        <p:blipFill>
          <a:blip r:embed="rId2"/>
          <a:srcRect t="5529" b="19471"/>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152940"/>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2A51729D-B7C5-7D5C-54FC-27EAFCF10769}"/>
              </a:ext>
            </a:extLst>
          </p:cNvPr>
          <p:cNvSpPr>
            <a:spLocks noGrp="1"/>
          </p:cNvSpPr>
          <p:nvPr>
            <p:ph type="title"/>
          </p:nvPr>
        </p:nvSpPr>
        <p:spPr>
          <a:xfrm>
            <a:off x="357809" y="159031"/>
            <a:ext cx="7950514" cy="870008"/>
          </a:xfrm>
        </p:spPr>
        <p:txBody>
          <a:bodyPr vert="horz" lIns="91440" tIns="45720" rIns="91440" bIns="45720" rtlCol="0" anchor="ctr">
            <a:normAutofit/>
          </a:bodyPr>
          <a:lstStyle/>
          <a:p>
            <a:r>
              <a:rPr lang="en-US" sz="4800" b="1" kern="1200">
                <a:solidFill>
                  <a:srgbClr val="FFFFFF"/>
                </a:solidFill>
                <a:latin typeface="+mj-lt"/>
                <a:ea typeface="+mj-ea"/>
                <a:cs typeface="+mj-cs"/>
              </a:rPr>
              <a:t>Thankyou</a:t>
            </a:r>
          </a:p>
        </p:txBody>
      </p:sp>
      <p:cxnSp>
        <p:nvCxnSpPr>
          <p:cNvPr id="15" name="Straight Connector 14">
            <a:extLst>
              <a:ext uri="{FF2B5EF4-FFF2-40B4-BE49-F238E27FC236}">
                <a16:creationId xmlns:a16="http://schemas.microsoft.com/office/drawing/2014/main" id="{6E25B8EB-C8DD-E579-2093-D182FC5B0F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0574" y="576072"/>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918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1DC53-2975-A03D-CC38-222712E8B962}"/>
              </a:ext>
            </a:extLst>
          </p:cNvPr>
          <p:cNvSpPr>
            <a:spLocks noGrp="1"/>
          </p:cNvSpPr>
          <p:nvPr>
            <p:ph type="title"/>
          </p:nvPr>
        </p:nvSpPr>
        <p:spPr>
          <a:xfrm>
            <a:off x="640080" y="1371600"/>
            <a:ext cx="5737859" cy="1097280"/>
          </a:xfrm>
        </p:spPr>
        <p:txBody>
          <a:bodyPr>
            <a:normAutofit/>
          </a:bodyPr>
          <a:lstStyle/>
          <a:p>
            <a:r>
              <a:rPr lang="en-US" dirty="0"/>
              <a:t>Introduction</a:t>
            </a:r>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B501FA-7DA3-354A-D4FD-AE24792AB012}"/>
              </a:ext>
            </a:extLst>
          </p:cNvPr>
          <p:cNvSpPr>
            <a:spLocks noGrp="1"/>
          </p:cNvSpPr>
          <p:nvPr>
            <p:ph idx="1"/>
          </p:nvPr>
        </p:nvSpPr>
        <p:spPr>
          <a:xfrm>
            <a:off x="640080" y="2633236"/>
            <a:ext cx="5737860" cy="3666980"/>
          </a:xfrm>
        </p:spPr>
        <p:txBody>
          <a:bodyPr>
            <a:normAutofit/>
          </a:bodyPr>
          <a:lstStyle/>
          <a:p>
            <a:r>
              <a:rPr lang="en-GB" dirty="0">
                <a:effectLst/>
                <a:latin typeface="Arial" panose="020B0604020202020204" pitchFamily="34" charset="0"/>
                <a:ea typeface="Calibri" panose="020F0502020204030204" pitchFamily="34" charset="0"/>
                <a:cs typeface="Mangal" panose="02040503050203030202" pitchFamily="18" charset="0"/>
              </a:rPr>
              <a:t>The project is a short 3D video of a game environment. The video is going to showcase all the 3D assets in the environment by following the trail of a cat. This project will help showcase the talents the student has in terms of 3D modelling, rigging and animation.</a:t>
            </a:r>
            <a:endParaRPr lang="en-US" dirty="0">
              <a:effectLst/>
              <a:latin typeface="Arial" panose="020B0604020202020204" pitchFamily="34" charset="0"/>
              <a:ea typeface="Calibri" panose="020F0502020204030204" pitchFamily="34" charset="0"/>
              <a:cs typeface="Mangal" panose="02040503050203030202" pitchFamily="18" charset="0"/>
            </a:endParaRPr>
          </a:p>
          <a:p>
            <a:endParaRPr lang="en-US" dirty="0"/>
          </a:p>
        </p:txBody>
      </p:sp>
      <p:pic>
        <p:nvPicPr>
          <p:cNvPr id="7" name="Graphic 6" descr="Game controller">
            <a:extLst>
              <a:ext uri="{FF2B5EF4-FFF2-40B4-BE49-F238E27FC236}">
                <a16:creationId xmlns:a16="http://schemas.microsoft.com/office/drawing/2014/main" id="{B5C1081C-DA38-03FC-AD06-2386294CA4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5179" y="1924386"/>
            <a:ext cx="4375829" cy="4375829"/>
          </a:xfrm>
          <a:prstGeom prst="rect">
            <a:avLst/>
          </a:prstGeom>
        </p:spPr>
      </p:pic>
    </p:spTree>
    <p:extLst>
      <p:ext uri="{BB962C8B-B14F-4D97-AF65-F5344CB8AC3E}">
        <p14:creationId xmlns:p14="http://schemas.microsoft.com/office/powerpoint/2010/main" val="11313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A5564-0C1E-3918-CB19-AF5839BFA3C2}"/>
              </a:ext>
            </a:extLst>
          </p:cNvPr>
          <p:cNvSpPr>
            <a:spLocks noGrp="1"/>
          </p:cNvSpPr>
          <p:nvPr>
            <p:ph type="title"/>
          </p:nvPr>
        </p:nvSpPr>
        <p:spPr>
          <a:xfrm>
            <a:off x="1946564" y="1249217"/>
            <a:ext cx="8298873" cy="2258284"/>
          </a:xfrm>
        </p:spPr>
        <p:txBody>
          <a:bodyPr vert="horz" lIns="91440" tIns="45720" rIns="91440" bIns="45720" rtlCol="0" anchor="b">
            <a:normAutofit/>
          </a:bodyPr>
          <a:lstStyle/>
          <a:p>
            <a:pPr algn="ctr"/>
            <a:r>
              <a:rPr lang="en-US" sz="6600"/>
              <a:t>Concept</a:t>
            </a:r>
          </a:p>
        </p:txBody>
      </p:sp>
      <p:sp>
        <p:nvSpPr>
          <p:cNvPr id="3" name="Content Placeholder 2">
            <a:extLst>
              <a:ext uri="{FF2B5EF4-FFF2-40B4-BE49-F238E27FC236}">
                <a16:creationId xmlns:a16="http://schemas.microsoft.com/office/drawing/2014/main" id="{43104BDA-F0F9-9DD9-691B-684BC324376B}"/>
              </a:ext>
            </a:extLst>
          </p:cNvPr>
          <p:cNvSpPr>
            <a:spLocks noGrp="1"/>
          </p:cNvSpPr>
          <p:nvPr>
            <p:ph idx="1"/>
          </p:nvPr>
        </p:nvSpPr>
        <p:spPr>
          <a:xfrm>
            <a:off x="1946564" y="4490100"/>
            <a:ext cx="8298873" cy="1282843"/>
          </a:xfrm>
        </p:spPr>
        <p:txBody>
          <a:bodyPr vert="horz" lIns="91440" tIns="45720" rIns="91440" bIns="45720" rtlCol="0" anchor="t">
            <a:normAutofit/>
          </a:bodyPr>
          <a:lstStyle/>
          <a:p>
            <a:pPr marL="0" indent="0" algn="ctr">
              <a:buNone/>
            </a:pPr>
            <a:r>
              <a:rPr lang="en-US" sz="2200" b="1" cap="all" spc="300"/>
              <a:t>To create a short 3D animation that emphasizes on environment, ambience, lighting and animation</a:t>
            </a:r>
          </a:p>
        </p:txBody>
      </p:sp>
      <p:cxnSp>
        <p:nvCxnSpPr>
          <p:cNvPr id="12" name="Straight Connector 11">
            <a:extLst>
              <a:ext uri="{FF2B5EF4-FFF2-40B4-BE49-F238E27FC236}">
                <a16:creationId xmlns:a16="http://schemas.microsoft.com/office/drawing/2014/main" id="{5E10C1D6-7EDE-467F-89EA-E0244EB623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0240" y="4290504"/>
            <a:ext cx="73152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09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39F1A-C2A2-E302-B395-F538E82530D3}"/>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a:t>Storyboard</a:t>
            </a:r>
          </a:p>
        </p:txBody>
      </p:sp>
      <p:cxnSp>
        <p:nvCxnSpPr>
          <p:cNvPr id="35" name="Straight Connector 34">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Content Placeholder 29">
            <a:extLst>
              <a:ext uri="{FF2B5EF4-FFF2-40B4-BE49-F238E27FC236}">
                <a16:creationId xmlns:a16="http://schemas.microsoft.com/office/drawing/2014/main" id="{7CAE0754-E5FE-0F47-31BA-95397F53DD2C}"/>
              </a:ext>
            </a:extLst>
          </p:cNvPr>
          <p:cNvSpPr>
            <a:spLocks noGrp="1"/>
          </p:cNvSpPr>
          <p:nvPr>
            <p:ph idx="1"/>
          </p:nvPr>
        </p:nvSpPr>
        <p:spPr>
          <a:xfrm>
            <a:off x="640080" y="2633236"/>
            <a:ext cx="5852160" cy="3664685"/>
          </a:xfrm>
        </p:spPr>
        <p:txBody>
          <a:bodyPr>
            <a:normAutofit/>
          </a:bodyPr>
          <a:lstStyle/>
          <a:p>
            <a:endParaRPr lang="en-US"/>
          </a:p>
        </p:txBody>
      </p:sp>
      <p:pic>
        <p:nvPicPr>
          <p:cNvPr id="5" name="Content Placeholder 4" descr="A collage of images of a cat jumping through a window&#10;&#10;AI-generated content may be incorrect.">
            <a:extLst>
              <a:ext uri="{FF2B5EF4-FFF2-40B4-BE49-F238E27FC236}">
                <a16:creationId xmlns:a16="http://schemas.microsoft.com/office/drawing/2014/main" id="{1196B4CC-35E1-19CD-88F0-BCC63F311EF9}"/>
              </a:ext>
            </a:extLst>
          </p:cNvPr>
          <p:cNvPicPr>
            <a:picLocks noChangeAspect="1"/>
          </p:cNvPicPr>
          <p:nvPr/>
        </p:nvPicPr>
        <p:blipFill>
          <a:blip r:embed="rId2"/>
          <a:srcRect t="5543"/>
          <a:stretch/>
        </p:blipFill>
        <p:spPr>
          <a:xfrm>
            <a:off x="7345680" y="10"/>
            <a:ext cx="4846320" cy="6857990"/>
          </a:xfrm>
          <a:prstGeom prst="rect">
            <a:avLst/>
          </a:prstGeom>
        </p:spPr>
      </p:pic>
    </p:spTree>
    <p:extLst>
      <p:ext uri="{BB962C8B-B14F-4D97-AF65-F5344CB8AC3E}">
        <p14:creationId xmlns:p14="http://schemas.microsoft.com/office/powerpoint/2010/main" val="2819041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a:extLst>
              <a:ext uri="{FF2B5EF4-FFF2-40B4-BE49-F238E27FC236}">
                <a16:creationId xmlns:a16="http://schemas.microsoft.com/office/drawing/2014/main" id="{510F5545-D0D3-3CEA-F599-1CE4514AB3F5}"/>
              </a:ext>
            </a:extLst>
          </p:cNvPr>
          <p:cNvPicPr>
            <a:picLocks noGrp="1" noChangeAspect="1"/>
          </p:cNvPicPr>
          <p:nvPr>
            <p:ph idx="1"/>
          </p:nvPr>
        </p:nvPicPr>
        <p:blipFill>
          <a:blip r:embed="rId2"/>
          <a:srcRect l="5563" r="9064" b="4433"/>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152940"/>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88341896-1BF0-BF71-E85F-9270AECC8066}"/>
              </a:ext>
            </a:extLst>
          </p:cNvPr>
          <p:cNvSpPr>
            <a:spLocks noGrp="1"/>
          </p:cNvSpPr>
          <p:nvPr>
            <p:ph type="title"/>
          </p:nvPr>
        </p:nvSpPr>
        <p:spPr>
          <a:xfrm>
            <a:off x="357809" y="159031"/>
            <a:ext cx="7950514" cy="870008"/>
          </a:xfrm>
        </p:spPr>
        <p:txBody>
          <a:bodyPr vert="horz" lIns="91440" tIns="45720" rIns="91440" bIns="45720" rtlCol="0" anchor="ctr">
            <a:normAutofit/>
          </a:bodyPr>
          <a:lstStyle/>
          <a:p>
            <a:r>
              <a:rPr lang="en-US" sz="4800" b="1" kern="1200">
                <a:solidFill>
                  <a:srgbClr val="FFFFFF"/>
                </a:solidFill>
                <a:latin typeface="+mj-lt"/>
                <a:ea typeface="+mj-ea"/>
                <a:cs typeface="+mj-cs"/>
              </a:rPr>
              <a:t>Mood Board</a:t>
            </a:r>
          </a:p>
        </p:txBody>
      </p:sp>
      <p:cxnSp>
        <p:nvCxnSpPr>
          <p:cNvPr id="16" name="Straight Connector 15">
            <a:extLst>
              <a:ext uri="{FF2B5EF4-FFF2-40B4-BE49-F238E27FC236}">
                <a16:creationId xmlns:a16="http://schemas.microsoft.com/office/drawing/2014/main" id="{6E25B8EB-C8DD-E579-2093-D182FC5B0F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0574" y="576072"/>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0844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093F-FC8A-3293-9EF1-FF86FD43A251}"/>
              </a:ext>
            </a:extLst>
          </p:cNvPr>
          <p:cNvSpPr>
            <a:spLocks noGrp="1"/>
          </p:cNvSpPr>
          <p:nvPr>
            <p:ph type="title"/>
          </p:nvPr>
        </p:nvSpPr>
        <p:spPr/>
        <p:txBody>
          <a:bodyPr/>
          <a:lstStyle/>
          <a:p>
            <a:r>
              <a:rPr lang="en-US" dirty="0"/>
              <a:t>Software used</a:t>
            </a:r>
          </a:p>
        </p:txBody>
      </p:sp>
      <p:graphicFrame>
        <p:nvGraphicFramePr>
          <p:cNvPr id="5" name="Content Placeholder 2">
            <a:extLst>
              <a:ext uri="{FF2B5EF4-FFF2-40B4-BE49-F238E27FC236}">
                <a16:creationId xmlns:a16="http://schemas.microsoft.com/office/drawing/2014/main" id="{B87BC73B-E081-27B0-D031-B829828EF973}"/>
              </a:ext>
            </a:extLst>
          </p:cNvPr>
          <p:cNvGraphicFramePr>
            <a:graphicFrameLocks noGrp="1"/>
          </p:cNvGraphicFramePr>
          <p:nvPr>
            <p:ph idx="1"/>
          </p:nvPr>
        </p:nvGraphicFramePr>
        <p:xfrm>
          <a:off x="640080" y="2633472"/>
          <a:ext cx="10890928"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445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screen shot of a cat&#10;&#10;AI-generated content may be incorrect.">
            <a:extLst>
              <a:ext uri="{FF2B5EF4-FFF2-40B4-BE49-F238E27FC236}">
                <a16:creationId xmlns:a16="http://schemas.microsoft.com/office/drawing/2014/main" id="{5204A45C-D9B5-3137-530D-B2BC3F64AED1}"/>
              </a:ext>
            </a:extLst>
          </p:cNvPr>
          <p:cNvPicPr>
            <a:picLocks noGrp="1" noChangeAspect="1"/>
          </p:cNvPicPr>
          <p:nvPr>
            <p:ph idx="1"/>
          </p:nvPr>
        </p:nvPicPr>
        <p:blipFill>
          <a:blip r:embed="rId2">
            <a:alphaModFix/>
          </a:blip>
          <a:srcRect/>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1DEDA826-0CC6-45C8-B90F-CB99E02CF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83FA6-F264-3EB3-8734-59730B732219}"/>
              </a:ext>
            </a:extLst>
          </p:cNvPr>
          <p:cNvSpPr>
            <a:spLocks noGrp="1"/>
          </p:cNvSpPr>
          <p:nvPr>
            <p:ph type="title"/>
          </p:nvPr>
        </p:nvSpPr>
        <p:spPr>
          <a:xfrm>
            <a:off x="640080" y="2810107"/>
            <a:ext cx="4761571" cy="2981093"/>
          </a:xfrm>
        </p:spPr>
        <p:txBody>
          <a:bodyPr vert="horz" lIns="91440" tIns="45720" rIns="91440" bIns="45720" rtlCol="0" anchor="b">
            <a:normAutofit/>
          </a:bodyPr>
          <a:lstStyle/>
          <a:p>
            <a:r>
              <a:rPr lang="en-US" sz="5400" b="1" kern="1200">
                <a:solidFill>
                  <a:srgbClr val="FFFFFF"/>
                </a:solidFill>
                <a:latin typeface="+mj-lt"/>
                <a:ea typeface="+mj-ea"/>
                <a:cs typeface="+mj-cs"/>
              </a:rPr>
              <a:t>Character </a:t>
            </a:r>
          </a:p>
        </p:txBody>
      </p:sp>
      <p:cxnSp>
        <p:nvCxnSpPr>
          <p:cNvPr id="15" name="Straight Connector 14">
            <a:extLst>
              <a:ext uri="{FF2B5EF4-FFF2-40B4-BE49-F238E27FC236}">
                <a16:creationId xmlns:a16="http://schemas.microsoft.com/office/drawing/2014/main" id="{23DDA327-270B-43AF-BDBD-2EB50E83E2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08683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screen shot of a dark alley&#10;&#10;AI-generated content may be incorrect.">
            <a:extLst>
              <a:ext uri="{FF2B5EF4-FFF2-40B4-BE49-F238E27FC236}">
                <a16:creationId xmlns:a16="http://schemas.microsoft.com/office/drawing/2014/main" id="{8246DDB7-6D25-BB26-3481-BE4D3F459BD2}"/>
              </a:ext>
            </a:extLst>
          </p:cNvPr>
          <p:cNvPicPr>
            <a:picLocks noGrp="1" noChangeAspect="1"/>
          </p:cNvPicPr>
          <p:nvPr>
            <p:ph idx="1"/>
          </p:nvPr>
        </p:nvPicPr>
        <p:blipFill>
          <a:blip r:embed="rId2">
            <a:alphaModFix/>
          </a:blip>
          <a:srcRect r="5333"/>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1DEDA826-0CC6-45C8-B90F-CB99E02CF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46621-AA76-593B-DDF2-75A28CB6A480}"/>
              </a:ext>
            </a:extLst>
          </p:cNvPr>
          <p:cNvSpPr>
            <a:spLocks noGrp="1"/>
          </p:cNvSpPr>
          <p:nvPr>
            <p:ph type="title"/>
          </p:nvPr>
        </p:nvSpPr>
        <p:spPr>
          <a:xfrm>
            <a:off x="640080" y="2810107"/>
            <a:ext cx="4761571" cy="2981093"/>
          </a:xfrm>
        </p:spPr>
        <p:txBody>
          <a:bodyPr vert="horz" lIns="91440" tIns="45720" rIns="91440" bIns="45720" rtlCol="0" anchor="b">
            <a:normAutofit/>
          </a:bodyPr>
          <a:lstStyle/>
          <a:p>
            <a:r>
              <a:rPr lang="en-US" sz="5400" b="1" kern="1200">
                <a:solidFill>
                  <a:srgbClr val="FFFFFF"/>
                </a:solidFill>
                <a:latin typeface="+mj-lt"/>
                <a:ea typeface="+mj-ea"/>
                <a:cs typeface="+mj-cs"/>
              </a:rPr>
              <a:t>Environment</a:t>
            </a:r>
          </a:p>
        </p:txBody>
      </p:sp>
      <p:cxnSp>
        <p:nvCxnSpPr>
          <p:cNvPr id="15" name="Straight Connector 14">
            <a:extLst>
              <a:ext uri="{FF2B5EF4-FFF2-40B4-BE49-F238E27FC236}">
                <a16:creationId xmlns:a16="http://schemas.microsoft.com/office/drawing/2014/main" id="{23DDA327-270B-43AF-BDBD-2EB50E83E2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0821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1F16-ACA5-0142-3802-FF7FE0FF754B}"/>
              </a:ext>
            </a:extLst>
          </p:cNvPr>
          <p:cNvSpPr>
            <a:spLocks noGrp="1"/>
          </p:cNvSpPr>
          <p:nvPr>
            <p:ph type="title"/>
          </p:nvPr>
        </p:nvSpPr>
        <p:spPr/>
        <p:txBody>
          <a:bodyPr/>
          <a:lstStyle/>
          <a:p>
            <a:r>
              <a:rPr lang="en-US" dirty="0"/>
              <a:t>Animations</a:t>
            </a:r>
          </a:p>
        </p:txBody>
      </p:sp>
      <p:graphicFrame>
        <p:nvGraphicFramePr>
          <p:cNvPr id="5" name="Content Placeholder 2">
            <a:extLst>
              <a:ext uri="{FF2B5EF4-FFF2-40B4-BE49-F238E27FC236}">
                <a16:creationId xmlns:a16="http://schemas.microsoft.com/office/drawing/2014/main" id="{4F2D1AE0-FE7C-DBAB-E6EA-FD50E0A1ADE6}"/>
              </a:ext>
            </a:extLst>
          </p:cNvPr>
          <p:cNvGraphicFramePr>
            <a:graphicFrameLocks noGrp="1"/>
          </p:cNvGraphicFramePr>
          <p:nvPr>
            <p:ph idx="1"/>
          </p:nvPr>
        </p:nvGraphicFramePr>
        <p:xfrm>
          <a:off x="640080" y="2633472"/>
          <a:ext cx="10890928"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708598"/>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TotalTime>
  <Words>230</Words>
  <Application>Microsoft Office PowerPoint</Application>
  <PresentationFormat>Widescreen</PresentationFormat>
  <Paragraphs>32</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Avenir Next LT Pro</vt:lpstr>
      <vt:lpstr>Grandview Display</vt:lpstr>
      <vt:lpstr>DashVTI</vt:lpstr>
      <vt:lpstr>Digital Media Project Presentation</vt:lpstr>
      <vt:lpstr>Introduction</vt:lpstr>
      <vt:lpstr>Concept</vt:lpstr>
      <vt:lpstr>Storyboard</vt:lpstr>
      <vt:lpstr>Mood Board</vt:lpstr>
      <vt:lpstr>Software used</vt:lpstr>
      <vt:lpstr>Character </vt:lpstr>
      <vt:lpstr>Environment</vt:lpstr>
      <vt:lpstr>Animations</vt:lpstr>
      <vt:lpstr>Problems Faced</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Avinash Gyalzen Lama</dc:creator>
  <cp:lastModifiedBy>Avinash Gyalzen Lama</cp:lastModifiedBy>
  <cp:revision>1</cp:revision>
  <dcterms:created xsi:type="dcterms:W3CDTF">2025-05-07T02:53:53Z</dcterms:created>
  <dcterms:modified xsi:type="dcterms:W3CDTF">2025-05-07T03:09:37Z</dcterms:modified>
</cp:coreProperties>
</file>